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ppt/metadata" ContentType="application/binary"/>
  <Override PartName="/ppt/notesMasters/notesMaster1.xml" ContentType="application/vnd.openxmlformats-officedocument.presentationml.notesMaster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0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346" r:id="rId97"/>
    <p:sldId id="347" r:id="rId98"/>
    <p:sldId id="348" r:id="rId99"/>
    <p:sldId id="349" r:id="rId100"/>
    <p:sldId id="350" r:id="rId101"/>
    <p:sldId id="351" r:id="rId102"/>
    <p:sldId id="352" r:id="rId103"/>
    <p:sldId id="353" r:id="rId104"/>
    <p:sldId id="354" r:id="rId105"/>
    <p:sldId id="355" r:id="rId10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06" roundtripDataSignature="AMtx7mjP7MvrWtR9kW8B+5XawEzgTvVC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B7303C6-33ED-4BA2-9871-D7C765C41CDE}">
  <a:tblStyle styleId="{5B7303C6-33ED-4BA2-9871-D7C765C41CDE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D22AB94F-E912-4CA8-96E8-73A3251E3738}" styleName="Table_1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fill>
          <a:solidFill>
            <a:srgbClr val="E8EDFD"/>
          </a:solidFill>
        </a:fill>
      </a:tcStyle>
    </a:band1H>
    <a:band2H>
      <a:tcTxStyle/>
    </a:band2H>
    <a:band1V>
      <a:tcTxStyle/>
      <a:tcStyle>
        <a:fill>
          <a:solidFill>
            <a:srgbClr val="E8EDFD"/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l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97" Type="http://schemas.openxmlformats.org/officeDocument/2006/relationships/slide" Target="slides/slide91.xml"/><Relationship Id="rId98" Type="http://schemas.openxmlformats.org/officeDocument/2006/relationships/slide" Target="slides/slide92.xml"/><Relationship Id="rId99" Type="http://schemas.openxmlformats.org/officeDocument/2006/relationships/slide" Target="slides/slide93.xml"/><Relationship Id="rId100" Type="http://schemas.openxmlformats.org/officeDocument/2006/relationships/slide" Target="slides/slide94.xml"/><Relationship Id="rId101" Type="http://schemas.openxmlformats.org/officeDocument/2006/relationships/slide" Target="slides/slide95.xml"/><Relationship Id="rId102" Type="http://schemas.openxmlformats.org/officeDocument/2006/relationships/slide" Target="slides/slide96.xml"/><Relationship Id="rId103" Type="http://schemas.openxmlformats.org/officeDocument/2006/relationships/slide" Target="slides/slide97.xml"/><Relationship Id="rId104" Type="http://schemas.openxmlformats.org/officeDocument/2006/relationships/slide" Target="slides/slide98.xml"/><Relationship Id="rId105" Type="http://schemas.openxmlformats.org/officeDocument/2006/relationships/slide" Target="slides/slide99.xml"/><Relationship Id="rId106" Type="http://customschemas.google.com/relationships/presentationmetadata" Target="metadata"/><Relationship Id="rId107" Type="http://schemas.openxmlformats.org/officeDocument/2006/relationships/slide" Target="slides/slide10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9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9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5" name="Shape 1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6" name="Google Shape;1356;p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7" name="Google Shape;1357;p9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1" name="Shape 1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" name="Google Shape;1362;p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3" name="Google Shape;1363;p9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7" name="Shape 1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8" name="Google Shape;1368;p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9" name="Google Shape;1369;p9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3" name="Shape 1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4" name="Google Shape;1374;p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5" name="Google Shape;1375;p9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0" name="Shape 1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1" name="Google Shape;1381;p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2" name="Google Shape;1382;p9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9" name="Shape 1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0" name="Google Shape;1390;p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1" name="Google Shape;1391;p9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4" name="Shape 1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5" name="Google Shape;1395;p9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6" name="Google Shape;1396;p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ja-JP"/>
              <a:t>９０分</a:t>
            </a:r>
            <a:endParaRPr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0" name="Shape 1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1" name="Google Shape;1401;p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2" name="Google Shape;1402;p98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6" name="Shape 1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7" name="Google Shape;1407;p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8" name="Google Shape;1408;p9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1" name="Google Shape;11;p10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0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0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2"/>
          <p:cNvSpPr txBox="1"/>
          <p:nvPr>
            <p:ph idx="12" type="sldNum"/>
          </p:nvPr>
        </p:nvSpPr>
        <p:spPr>
          <a:xfrm>
            <a:off x="6868553" y="4811988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7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7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7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7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7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7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7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7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7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52" name="Google Shape;52;p112"/>
          <p:cNvSpPr/>
          <p:nvPr/>
        </p:nvSpPr>
        <p:spPr>
          <a:xfrm>
            <a:off x="0" y="0"/>
            <a:ext cx="9144000" cy="45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3" name="Google Shape;53;p112"/>
          <p:cNvCxnSpPr/>
          <p:nvPr/>
        </p:nvCxnSpPr>
        <p:spPr>
          <a:xfrm>
            <a:off x="218047" y="4799932"/>
            <a:ext cx="8707800" cy="0"/>
          </a:xfrm>
          <a:prstGeom prst="straightConnector1">
            <a:avLst/>
          </a:prstGeom>
          <a:noFill/>
          <a:ln cap="flat" cmpd="sng" w="9525">
            <a:solidFill>
              <a:srgbClr val="3E3E3E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4" name="Google Shape;54;p112"/>
          <p:cNvSpPr txBox="1"/>
          <p:nvPr/>
        </p:nvSpPr>
        <p:spPr>
          <a:xfrm>
            <a:off x="7223503" y="4851950"/>
            <a:ext cx="14889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b="0" i="0" lang="ja-JP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@ 2023  Gorilla　Mountain　Co.Ltd..</a:t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0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4" name="Google Shape;14;p10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5" name="Google Shape;15;p10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8" name="Google Shape;18;p10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9" name="Google Shape;19;p10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0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0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0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0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6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06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0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7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0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08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0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08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0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9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0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0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0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1.xml"/><Relationship Id="rId3" Type="http://schemas.openxmlformats.org/officeDocument/2006/relationships/image" Target="../media/image127.png"/></Relationships>
</file>

<file path=ppt/slides/_rels/slide9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2.xml"/><Relationship Id="rId3" Type="http://schemas.openxmlformats.org/officeDocument/2006/relationships/image" Target="../media/image142.png"/></Relationships>
</file>

<file path=ppt/slides/_rels/slide9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3.xml"/><Relationship Id="rId3" Type="http://schemas.openxmlformats.org/officeDocument/2006/relationships/image" Target="../media/image133.jpg"/></Relationships>
</file>

<file path=ppt/slides/_rels/slide9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4.xml"/></Relationships>
</file>

<file path=ppt/slides/_rels/slide9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5.xml"/><Relationship Id="rId3" Type="http://schemas.openxmlformats.org/officeDocument/2006/relationships/image" Target="../media/image134.jpg"/></Relationships>
</file>

<file path=ppt/slides/_rels/slide9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6.xml"/></Relationships>
</file>

<file path=ppt/slides/_rels/slide9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7.xml"/><Relationship Id="rId3" Type="http://schemas.openxmlformats.org/officeDocument/2006/relationships/image" Target="../media/image145.jpg"/></Relationships>
</file>

<file path=ppt/slides/_rels/slide9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8.xml"/><Relationship Id="rId3" Type="http://schemas.openxmlformats.org/officeDocument/2006/relationships/image" Target="../media/image137.png"/></Relationships>
</file>

<file path=ppt/slides/_rels/slide9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9.xml"/><Relationship Id="rId3" Type="http://schemas.openxmlformats.org/officeDocument/2006/relationships/image" Target="../media/image136.jpg"/></Relationships>
</file>

<file path=ppt/slides/slide10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0" y="0"/>
            <a:ext cx="219456" cy="5143500"/>
          </a:xfrm>
          <a:prstGeom prst="rect">
            <a:avLst/>
          </a:prstGeom>
          <a:solidFill>
            <a:srgbClr val="006B5E"/>
          </a:solidFill>
          <a:ln>
            <a:solidFill>
              <a:srgbClr val="006B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58368" y="713232"/>
            <a:ext cx="7863840" cy="6583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100" b="1">
                <a:solidFill>
                  <a:srgbClr val="17202A"/>
                </a:solidFill>
                <a:latin typeface="Yu Gothic"/>
              </a:rPr>
              <a:t>2026年版：今日から始める一歩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4944" y="1417320"/>
            <a:ext cx="7680960" cy="3108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5E6772"/>
                </a:solidFill>
                <a:latin typeface="Yu Gothic"/>
              </a:rPr>
              <a:t>資格を守りながら、選択肢を広げる。講義後48時間以内に1つだけ行動する。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49808" y="2148840"/>
            <a:ext cx="475488" cy="329184"/>
          </a:xfrm>
          <a:prstGeom prst="roundRect">
            <a:avLst/>
          </a:prstGeom>
          <a:solidFill>
            <a:srgbClr val="006B5E"/>
          </a:solidFill>
          <a:ln>
            <a:solidFill>
              <a:srgbClr val="006B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Yu Gothic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17320" y="2130552"/>
            <a:ext cx="713232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700">
                <a:solidFill>
                  <a:srgbClr val="1F2937"/>
                </a:solidFill>
                <a:latin typeface="Yu Gothic"/>
              </a:rPr>
              <a:t>理学療法士として伸ばしたい専門性を1つ書く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49808" y="2880360"/>
            <a:ext cx="475488" cy="329184"/>
          </a:xfrm>
          <a:prstGeom prst="roundRect">
            <a:avLst/>
          </a:prstGeom>
          <a:solidFill>
            <a:srgbClr val="006B5E"/>
          </a:solidFill>
          <a:ln>
            <a:solidFill>
              <a:srgbClr val="006B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Yu Gothic"/>
              </a:rPr>
              <a:t>02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17320" y="2862072"/>
            <a:ext cx="713232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700">
                <a:solidFill>
                  <a:srgbClr val="1F2937"/>
                </a:solidFill>
                <a:latin typeface="Yu Gothic"/>
              </a:rPr>
              <a:t>AI・発信・経営・投資のうち、今月試すテーマを1つ選ぶ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49808" y="3611880"/>
            <a:ext cx="475488" cy="329184"/>
          </a:xfrm>
          <a:prstGeom prst="roundRect">
            <a:avLst/>
          </a:prstGeom>
          <a:solidFill>
            <a:srgbClr val="006B5E"/>
          </a:solidFill>
          <a:ln>
            <a:solidFill>
              <a:srgbClr val="006B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Yu Gothic"/>
              </a:rPr>
              <a:t>03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17320" y="3593592"/>
            <a:ext cx="713232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700">
                <a:solidFill>
                  <a:srgbClr val="1F2937"/>
                </a:solidFill>
                <a:latin typeface="Yu Gothic"/>
              </a:rPr>
              <a:t>会いたい人・相談したい人を3人リストアップする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49808" y="4343400"/>
            <a:ext cx="475488" cy="329184"/>
          </a:xfrm>
          <a:prstGeom prst="roundRect">
            <a:avLst/>
          </a:prstGeom>
          <a:solidFill>
            <a:srgbClr val="006B5E"/>
          </a:solidFill>
          <a:ln>
            <a:solidFill>
              <a:srgbClr val="006B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Yu Gothic"/>
              </a:rPr>
              <a:t>04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17320" y="4325112"/>
            <a:ext cx="713232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700">
                <a:solidFill>
                  <a:srgbClr val="1F2937"/>
                </a:solidFill>
                <a:latin typeface="Yu Gothic"/>
              </a:rPr>
              <a:t>3年後の自分に向けて、今日の行動宣言を1行で残す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100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8" name="Shape 1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9" name="Google Shape;1359;p9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90909"/>
              <a:buNone/>
            </a:pPr>
            <a:r>
              <a:rPr b="1" lang="ja-JP" sz="4400">
                <a:solidFill>
                  <a:srgbClr val="1F2937"/>
                </a:solidFill>
                <a:latin typeface="Yu Gothic"/>
              </a:rPr>
              <a:t>2分</a:t>
            </a:r>
            <a:r>
              <a:rPr lang="ja-JP">
                <a:latin typeface="Yu Gothic"/>
              </a:rPr>
              <a:t>あげます</a:t>
            </a:r>
            <a:endParaRPr/>
          </a:p>
        </p:txBody>
      </p:sp>
      <p:pic>
        <p:nvPicPr>
          <p:cNvPr descr="図形&#10;&#10;中程度の精度で自動的に生成された説明" id="1360" name="Google Shape;1360;p91"/>
          <p:cNvPicPr preferRelativeResize="0"/>
          <p:nvPr/>
        </p:nvPicPr>
        <p:blipFill rotWithShape="1">
          <a:blip r:embed="rId3">
            <a:alphaModFix amt="12000"/>
          </a:blip>
          <a:srcRect b="0" l="0" r="0" t="0"/>
          <a:stretch/>
        </p:blipFill>
        <p:spPr>
          <a:xfrm>
            <a:off x="2673350" y="285750"/>
            <a:ext cx="3797300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61" name="TextBox 1360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91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4" name="Shape 1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5" name="Google Shape;1365;p9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ja-JP">
                <a:latin typeface="Yu Gothic"/>
              </a:rPr>
              <a:t>今から一つだけ公言してください</a:t>
            </a:r>
            <a:endParaRPr/>
          </a:p>
        </p:txBody>
      </p:sp>
      <p:pic>
        <p:nvPicPr>
          <p:cNvPr descr="一方的に話す人 | 口論になる | 興奮する人物 - 無料ピクトグラム｜白黒イラスト さん" id="1366" name="Google Shape;1366;p9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95403" y="2992650"/>
            <a:ext cx="2678971" cy="2006642"/>
          </a:xfrm>
          <a:prstGeom prst="rect">
            <a:avLst/>
          </a:prstGeom>
          <a:noFill/>
          <a:ln>
            <a:noFill/>
          </a:ln>
        </p:spPr>
      </p:pic>
      <p:sp>
        <p:nvSpPr>
          <p:cNvPr id="1367" name="TextBox 1366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92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0" name="Shape 1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思いたったらすぐ行動できる人が一番得をする理由【動けない人へのアドバイス】 - N.B.S.S さん" id="1371" name="Google Shape;1371;p93"/>
          <p:cNvPicPr preferRelativeResize="0"/>
          <p:nvPr/>
        </p:nvPicPr>
        <p:blipFill rotWithShape="1">
          <a:blip r:embed="rId3">
            <a:alphaModFix amt="42000"/>
          </a:blip>
          <a:srcRect b="0" l="0" r="0" t="0"/>
          <a:stretch/>
        </p:blipFill>
        <p:spPr>
          <a:xfrm>
            <a:off x="2593298" y="2423024"/>
            <a:ext cx="3807137" cy="2646597"/>
          </a:xfrm>
          <a:prstGeom prst="ellipse">
            <a:avLst/>
          </a:prstGeom>
          <a:noFill/>
          <a:ln>
            <a:noFill/>
          </a:ln>
        </p:spPr>
      </p:pic>
      <p:sp>
        <p:nvSpPr>
          <p:cNvPr id="1372" name="Google Shape;1372;p93"/>
          <p:cNvSpPr txBox="1"/>
          <p:nvPr>
            <p:ph type="title"/>
          </p:nvPr>
        </p:nvSpPr>
        <p:spPr>
          <a:xfrm>
            <a:off x="311700" y="1581224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ja-JP">
                <a:latin typeface="Yu Gothic"/>
              </a:rPr>
              <a:t>これから</a:t>
            </a:r>
            <a:r>
              <a:rPr b="1" lang="ja-JP" sz="4900">
                <a:solidFill>
                  <a:srgbClr val="1F2937"/>
                </a:solidFill>
                <a:latin typeface="Yu Gothic"/>
              </a:rPr>
              <a:t>有言実行</a:t>
            </a:r>
            <a:r>
              <a:rPr lang="ja-JP">
                <a:latin typeface="Yu Gothic"/>
              </a:rPr>
              <a:t>していってください</a:t>
            </a:r>
            <a:endParaRPr/>
          </a:p>
        </p:txBody>
      </p:sp>
      <p:sp>
        <p:nvSpPr>
          <p:cNvPr id="1373" name="TextBox 1372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93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6" name="Shape 1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7" name="Google Shape;1377;p94"/>
          <p:cNvSpPr/>
          <p:nvPr/>
        </p:nvSpPr>
        <p:spPr>
          <a:xfrm rot="10800000">
            <a:off x="3077326" y="1210810"/>
            <a:ext cx="2693253" cy="1463945"/>
          </a:xfrm>
          <a:prstGeom prst="curvedUp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lt1"/>
          </a:solidFill>
          <a:ln cap="flat" cmpd="sng" w="2540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latin typeface="Yu Gothic"/>
              </a:rP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8" name="Google Shape;1378;p94"/>
          <p:cNvSpPr/>
          <p:nvPr/>
        </p:nvSpPr>
        <p:spPr>
          <a:xfrm>
            <a:off x="3225373" y="3200717"/>
            <a:ext cx="2693253" cy="1463945"/>
          </a:xfrm>
          <a:prstGeom prst="curvedUp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latin typeface="Yu Gothic"/>
              </a:rPr>
              <a:t/>
            </a:r>
            <a:endParaRPr b="1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9" name="Google Shape;1379;p94"/>
          <p:cNvSpPr txBox="1"/>
          <p:nvPr>
            <p:ph type="title"/>
          </p:nvPr>
        </p:nvSpPr>
        <p:spPr>
          <a:xfrm>
            <a:off x="155849" y="2358917"/>
            <a:ext cx="88323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ja-JP">
                <a:latin typeface="Yu Gothic"/>
              </a:rPr>
              <a:t>⑴夢ノートを書き、それを実現していく</a:t>
            </a:r>
            <a:br>
              <a:rPr lang="ja-JP"/>
            </a:br>
            <a:br>
              <a:rPr lang="ja-JP"/>
            </a:br>
            <a:br>
              <a:rPr lang="ja-JP"/>
            </a:br>
            <a:r>
              <a:rPr lang="ja-JP">
                <a:latin typeface="Yu Gothic"/>
              </a:rPr>
              <a:t>⑵経験値が上がり新たな価値観の形成</a:t>
            </a:r>
            <a:br>
              <a:rPr lang="ja-JP"/>
            </a:br>
            <a:br>
              <a:rPr lang="ja-JP"/>
            </a:br>
            <a:br>
              <a:rPr lang="ja-JP"/>
            </a:br>
            <a:r>
              <a:rPr lang="ja-JP">
                <a:latin typeface="Yu Gothic"/>
              </a:rPr>
              <a:t>⑶新たなビジョン・ミッションを考える</a:t>
            </a:r>
            <a:endParaRPr/>
          </a:p>
        </p:txBody>
      </p:sp>
      <p:sp>
        <p:nvSpPr>
          <p:cNvPr id="1380" name="TextBox 1379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94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3" name="Shape 1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ビジネスの極意】やる気のない社員をやる気のある社員にする方法 | サライ.jp｜小学館の雑誌『サライ』公式サイト さん" id="1384" name="Google Shape;1384;p95"/>
          <p:cNvPicPr preferRelativeResize="0"/>
          <p:nvPr/>
        </p:nvPicPr>
        <p:blipFill rotWithShape="1">
          <a:blip r:embed="rId3">
            <a:alphaModFix amt="16000"/>
          </a:blip>
          <a:srcRect b="0" l="0" r="0" t="0"/>
          <a:stretch/>
        </p:blipFill>
        <p:spPr>
          <a:xfrm>
            <a:off x="4765309" y="2100513"/>
            <a:ext cx="4378691" cy="3099523"/>
          </a:xfrm>
          <a:prstGeom prst="ellipse">
            <a:avLst/>
          </a:prstGeom>
          <a:noFill/>
          <a:ln>
            <a:noFill/>
          </a:ln>
        </p:spPr>
      </p:pic>
      <p:sp>
        <p:nvSpPr>
          <p:cNvPr id="1385" name="Google Shape;1385;p95"/>
          <p:cNvSpPr txBox="1"/>
          <p:nvPr>
            <p:ph type="title"/>
          </p:nvPr>
        </p:nvSpPr>
        <p:spPr>
          <a:xfrm>
            <a:off x="311699" y="465948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ja-JP">
                <a:latin typeface="Yu Gothic"/>
              </a:rPr>
              <a:t>変わるために明日からやれること</a:t>
            </a:r>
            <a:endParaRPr/>
          </a:p>
        </p:txBody>
      </p:sp>
      <p:sp>
        <p:nvSpPr>
          <p:cNvPr id="1386" name="Google Shape;1386;p95"/>
          <p:cNvSpPr txBox="1"/>
          <p:nvPr/>
        </p:nvSpPr>
        <p:spPr>
          <a:xfrm>
            <a:off x="693588" y="1808670"/>
            <a:ext cx="7910766" cy="5836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24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①今よりも1時間早く起きる(モーニングメソッド実践)</a:t>
            </a:r>
            <a:endParaRPr/>
          </a:p>
        </p:txBody>
      </p:sp>
      <p:sp>
        <p:nvSpPr>
          <p:cNvPr id="1387" name="Google Shape;1387;p95"/>
          <p:cNvSpPr txBox="1"/>
          <p:nvPr/>
        </p:nvSpPr>
        <p:spPr>
          <a:xfrm>
            <a:off x="693587" y="2751145"/>
            <a:ext cx="6186897" cy="5836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24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②夢ノート・ビジョンボードを完成させる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8" name="Google Shape;1388;p95"/>
          <p:cNvSpPr txBox="1"/>
          <p:nvPr/>
        </p:nvSpPr>
        <p:spPr>
          <a:xfrm>
            <a:off x="693588" y="3693620"/>
            <a:ext cx="4466122" cy="5836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24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③国試の勉強頑張る！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9" name="TextBox 1388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95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2" name="Shape 1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3" name="Google Shape;1393;p96"/>
          <p:cNvSpPr txBox="1"/>
          <p:nvPr/>
        </p:nvSpPr>
        <p:spPr>
          <a:xfrm>
            <a:off x="0" y="1828800"/>
            <a:ext cx="9144000" cy="107721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32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理学療法士がダメなわけではない。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32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可能性を広げて視野を広く持とう！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4" name="TextBox 1393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96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7" name="Shape 1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8" name="Google Shape;1398;p97"/>
          <p:cNvSpPr txBox="1"/>
          <p:nvPr>
            <p:ph type="title"/>
          </p:nvPr>
        </p:nvSpPr>
        <p:spPr>
          <a:xfrm>
            <a:off x="311700" y="591873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ja-JP">
                <a:latin typeface="Yu Gothic"/>
              </a:rPr>
              <a:t>質疑応答💡</a:t>
            </a:r>
            <a:br>
              <a:rPr lang="ja-JP"/>
            </a:br>
            <a:r>
              <a:rPr lang="ja-JP">
                <a:latin typeface="Yu Gothic"/>
              </a:rPr>
              <a:t>何でも聞いてください</a:t>
            </a:r>
            <a:endParaRPr/>
          </a:p>
        </p:txBody>
      </p:sp>
      <p:pic>
        <p:nvPicPr>
          <p:cNvPr descr="青いシャツを着ている男性&#10;&#10;自動的に生成された説明" id="1399" name="Google Shape;1399;p97"/>
          <p:cNvPicPr preferRelativeResize="0"/>
          <p:nvPr/>
        </p:nvPicPr>
        <p:blipFill rotWithShape="1">
          <a:blip r:embed="rId3">
            <a:alphaModFix amt="73000"/>
          </a:blip>
          <a:srcRect b="0" l="0" r="0" t="0"/>
          <a:stretch/>
        </p:blipFill>
        <p:spPr>
          <a:xfrm>
            <a:off x="2753340" y="1964578"/>
            <a:ext cx="3637320" cy="2729217"/>
          </a:xfrm>
          <a:prstGeom prst="rect">
            <a:avLst/>
          </a:prstGeom>
          <a:noFill/>
          <a:ln>
            <a:noFill/>
          </a:ln>
          <a:effectLst>
            <a:outerShdw blurRad="190500" rotWithShape="0" algn="tl">
              <a:srgbClr val="000000">
                <a:alpha val="69803"/>
              </a:srgbClr>
            </a:outerShdw>
          </a:effectLst>
        </p:spPr>
      </p:pic>
      <p:sp>
        <p:nvSpPr>
          <p:cNvPr id="1400" name="TextBox 1399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97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3" name="Shape 1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4" name="Google Shape;1404;p98"/>
          <p:cNvSpPr txBox="1"/>
          <p:nvPr>
            <p:ph type="title"/>
          </p:nvPr>
        </p:nvSpPr>
        <p:spPr>
          <a:xfrm>
            <a:off x="311700" y="51509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ja-JP">
                <a:latin typeface="Yu Gothic"/>
              </a:rPr>
              <a:t>2分で終わります！</a:t>
            </a:r>
            <a:br>
              <a:rPr lang="ja-JP"/>
            </a:br>
            <a:r>
              <a:rPr lang="ja-JP">
                <a:latin typeface="Yu Gothic"/>
              </a:rPr>
              <a:t>アンケートにご協力お願いします💡</a:t>
            </a:r>
            <a:endParaRPr/>
          </a:p>
        </p:txBody>
      </p:sp>
      <p:pic>
        <p:nvPicPr>
          <p:cNvPr descr="QR コード&#10;&#10;自動的に生成された説明" id="1405" name="Google Shape;1405;p9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2224" y="1499017"/>
            <a:ext cx="3539552" cy="3539552"/>
          </a:xfrm>
          <a:prstGeom prst="rect">
            <a:avLst/>
          </a:prstGeom>
          <a:noFill/>
          <a:ln>
            <a:noFill/>
          </a:ln>
        </p:spPr>
      </p:pic>
      <p:sp>
        <p:nvSpPr>
          <p:cNvPr id="1406" name="TextBox 1405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98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9" name="Shape 1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0" name="Google Shape;1410;p99"/>
          <p:cNvSpPr txBox="1"/>
          <p:nvPr>
            <p:ph type="title"/>
          </p:nvPr>
        </p:nvSpPr>
        <p:spPr>
          <a:xfrm>
            <a:off x="109570" y="399053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ja-JP">
                <a:latin typeface="Yu Gothic"/>
              </a:rPr>
              <a:t>何でも相談してね(^^)／~~~</a:t>
            </a:r>
            <a:endParaRPr/>
          </a:p>
        </p:txBody>
      </p:sp>
      <p:pic>
        <p:nvPicPr>
          <p:cNvPr descr="QR コード&#10;&#10;自動的に生成された説明" id="1411" name="Google Shape;1411;p9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03797" y="1481484"/>
            <a:ext cx="3332146" cy="3332146"/>
          </a:xfrm>
          <a:prstGeom prst="rect">
            <a:avLst/>
          </a:prstGeom>
          <a:noFill/>
          <a:ln>
            <a:noFill/>
          </a:ln>
        </p:spPr>
      </p:pic>
      <p:sp>
        <p:nvSpPr>
          <p:cNvPr id="1412" name="TextBox 1411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99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38761D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京都橘大学講義 2026リデザイン 91-100</dc:title>
  <dc:subject>2023年版講義スライドを画像保持のまま2026年向けに軽く更新</dc:subject>
</cp:coreProperties>
</file>