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106" roundtripDataSignature="AMtx7mjP7MvrWtR9kW8B+5XawEzgTvVC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B7303C6-33ED-4BA2-9871-D7C765C41CDE}">
  <a:tblStyle styleId="{5B7303C6-33ED-4BA2-9871-D7C765C41CD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D22AB94F-E912-4CA8-96E8-73A3251E3738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fill>
          <a:solidFill>
            <a:srgbClr val="E8EDFD"/>
          </a:solidFill>
        </a:fill>
      </a:tcStyle>
    </a:band1H>
    <a:band2H>
      <a:tcTxStyle/>
    </a:band2H>
    <a:band1V>
      <a:tcTxStyle/>
      <a:tcStyle>
        <a:fill>
          <a:solidFill>
            <a:srgbClr val="E8EDFD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l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6" Type="http://customschemas.google.com/relationships/presentationmetadata" Target="metadata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0" name="Google Shape;51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0" name="Google Shape;62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8" name="Google Shape;64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7" name="Google Shape;67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1" name="Google Shape;71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4" name="Google Shape;74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3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" name="Google Shape;11;p10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とコンテンツ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2"/>
          <p:cNvSpPr txBox="1"/>
          <p:nvPr>
            <p:ph idx="12" type="sldNum"/>
          </p:nvPr>
        </p:nvSpPr>
        <p:spPr>
          <a:xfrm>
            <a:off x="6868553" y="481198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7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7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7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7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7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7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7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7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7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52" name="Google Shape;52;p112"/>
          <p:cNvSpPr/>
          <p:nvPr/>
        </p:nvSpPr>
        <p:spPr>
          <a:xfrm>
            <a:off x="0" y="0"/>
            <a:ext cx="9144000" cy="45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" name="Google Shape;53;p112"/>
          <p:cNvCxnSpPr/>
          <p:nvPr/>
        </p:nvCxnSpPr>
        <p:spPr>
          <a:xfrm>
            <a:off x="218047" y="4799932"/>
            <a:ext cx="8707800" cy="0"/>
          </a:xfrm>
          <a:prstGeom prst="straightConnector1">
            <a:avLst/>
          </a:prstGeom>
          <a:noFill/>
          <a:ln cap="flat" cmpd="sng" w="9525">
            <a:solidFill>
              <a:srgbClr val="3E3E3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" name="Google Shape;54;p112"/>
          <p:cNvSpPr txBox="1"/>
          <p:nvPr/>
        </p:nvSpPr>
        <p:spPr>
          <a:xfrm>
            <a:off x="7223503" y="4851950"/>
            <a:ext cx="1488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ja-JP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@ 2023  Gorilla　Mountain　Co.Ltd..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" name="Google Shape;14;p10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" name="Google Shape;15;p1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" name="Google Shape;18;p10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9" name="Google Shape;19;p10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0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0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0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0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0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10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10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1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0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10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10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1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0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Relationship Id="rId4" Type="http://schemas.openxmlformats.org/officeDocument/2006/relationships/image" Target="../media/image5.jpg"/><Relationship Id="rId5" Type="http://schemas.openxmlformats.org/officeDocument/2006/relationships/image" Target="../media/image3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7.png"/><Relationship Id="rId4" Type="http://schemas.openxmlformats.org/officeDocument/2006/relationships/image" Target="../media/image12.jpg"/><Relationship Id="rId5" Type="http://schemas.openxmlformats.org/officeDocument/2006/relationships/image" Target="../media/image13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27.jp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Relationship Id="rId4" Type="http://schemas.openxmlformats.org/officeDocument/2006/relationships/image" Target="../media/image148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Relationship Id="rId4" Type="http://schemas.openxmlformats.org/officeDocument/2006/relationships/image" Target="../media/image29.jp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jpg"/><Relationship Id="rId4" Type="http://schemas.openxmlformats.org/officeDocument/2006/relationships/image" Target="../media/image56.jpg"/><Relationship Id="rId5" Type="http://schemas.openxmlformats.org/officeDocument/2006/relationships/image" Target="../media/image55.jpg"/><Relationship Id="rId6" Type="http://schemas.openxmlformats.org/officeDocument/2006/relationships/image" Target="../media/image22.jp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jpg"/><Relationship Id="rId4" Type="http://schemas.openxmlformats.org/officeDocument/2006/relationships/image" Target="../media/image52.jpg"/><Relationship Id="rId5" Type="http://schemas.openxmlformats.org/officeDocument/2006/relationships/image" Target="../media/image26.jp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Relationship Id="rId4" Type="http://schemas.openxmlformats.org/officeDocument/2006/relationships/image" Target="../media/image53.jpg"/><Relationship Id="rId5" Type="http://schemas.openxmlformats.org/officeDocument/2006/relationships/image" Target="../media/image48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Relationship Id="rId4" Type="http://schemas.openxmlformats.org/officeDocument/2006/relationships/image" Target="../media/image28.jp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jpg"/><Relationship Id="rId4" Type="http://schemas.openxmlformats.org/officeDocument/2006/relationships/image" Target="../media/image46.jp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42.jpg"/></Relationships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6"/>
          <p:cNvSpPr/>
          <p:nvPr/>
        </p:nvSpPr>
        <p:spPr>
          <a:xfrm>
            <a:off x="89072" y="2554864"/>
            <a:ext cx="9054696" cy="18124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7" name="Google Shape;307;p16"/>
          <p:cNvCxnSpPr/>
          <p:nvPr/>
        </p:nvCxnSpPr>
        <p:spPr>
          <a:xfrm flipH="1">
            <a:off x="4826327" y="1912438"/>
            <a:ext cx="338775" cy="55402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08" name="Google Shape;308;p16"/>
          <p:cNvCxnSpPr/>
          <p:nvPr/>
        </p:nvCxnSpPr>
        <p:spPr>
          <a:xfrm rot="10800000">
            <a:off x="6319466" y="1198970"/>
            <a:ext cx="587453" cy="34416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09" name="Google Shape;309;p16"/>
          <p:cNvCxnSpPr/>
          <p:nvPr/>
        </p:nvCxnSpPr>
        <p:spPr>
          <a:xfrm flipH="1">
            <a:off x="6907053" y="1568283"/>
            <a:ext cx="915575" cy="305068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10" name="Google Shape;310;p16"/>
          <p:cNvCxnSpPr/>
          <p:nvPr/>
        </p:nvCxnSpPr>
        <p:spPr>
          <a:xfrm rot="10800000">
            <a:off x="7842623" y="1627371"/>
            <a:ext cx="946317" cy="192839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11" name="Google Shape;311;p16"/>
          <p:cNvCxnSpPr/>
          <p:nvPr/>
        </p:nvCxnSpPr>
        <p:spPr>
          <a:xfrm flipH="1">
            <a:off x="8723242" y="2011437"/>
            <a:ext cx="384736" cy="1590439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12" name="Google Shape;312;p16"/>
          <p:cNvCxnSpPr/>
          <p:nvPr/>
        </p:nvCxnSpPr>
        <p:spPr>
          <a:xfrm flipH="1">
            <a:off x="4523019" y="2214658"/>
            <a:ext cx="124491" cy="737245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13" name="Google Shape;313;p16"/>
          <p:cNvCxnSpPr/>
          <p:nvPr/>
        </p:nvCxnSpPr>
        <p:spPr>
          <a:xfrm rot="10800000">
            <a:off x="4667492" y="2248155"/>
            <a:ext cx="159191" cy="268701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14" name="Google Shape;314;p16"/>
          <p:cNvCxnSpPr/>
          <p:nvPr/>
        </p:nvCxnSpPr>
        <p:spPr>
          <a:xfrm rot="10800000">
            <a:off x="5473454" y="1878804"/>
            <a:ext cx="318686" cy="1494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15" name="Google Shape;315;p16"/>
          <p:cNvCxnSpPr/>
          <p:nvPr/>
        </p:nvCxnSpPr>
        <p:spPr>
          <a:xfrm flipH="1">
            <a:off x="5790364" y="1140171"/>
            <a:ext cx="529317" cy="219630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16" name="Google Shape;316;p16"/>
          <p:cNvCxnSpPr/>
          <p:nvPr/>
        </p:nvCxnSpPr>
        <p:spPr>
          <a:xfrm flipH="1">
            <a:off x="3892344" y="1492943"/>
            <a:ext cx="290379" cy="288091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17" name="Google Shape;317;p16"/>
          <p:cNvCxnSpPr/>
          <p:nvPr/>
        </p:nvCxnSpPr>
        <p:spPr>
          <a:xfrm rot="10800000">
            <a:off x="4192594" y="1542974"/>
            <a:ext cx="310468" cy="135062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18" name="Google Shape;318;p16"/>
          <p:cNvSpPr/>
          <p:nvPr/>
        </p:nvSpPr>
        <p:spPr>
          <a:xfrm>
            <a:off x="3622506" y="6225"/>
            <a:ext cx="1914737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6"/>
          <p:cNvSpPr/>
          <p:nvPr/>
        </p:nvSpPr>
        <p:spPr>
          <a:xfrm>
            <a:off x="4107" y="344"/>
            <a:ext cx="3618298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6"/>
          <p:cNvSpPr/>
          <p:nvPr/>
        </p:nvSpPr>
        <p:spPr>
          <a:xfrm>
            <a:off x="3622405" y="-5151"/>
            <a:ext cx="1902973" cy="459055"/>
          </a:xfrm>
          <a:prstGeom prst="rect">
            <a:avLst/>
          </a:prstGeom>
          <a:solidFill>
            <a:schemeClr val="accent4">
              <a:alpha val="36862"/>
            </a:schemeClr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ja-JP" sz="18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大学生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1" name="Google Shape;321;p16"/>
          <p:cNvCxnSpPr/>
          <p:nvPr/>
        </p:nvCxnSpPr>
        <p:spPr>
          <a:xfrm flipH="1" rot="10800000">
            <a:off x="95841" y="2517591"/>
            <a:ext cx="722598" cy="4749"/>
          </a:xfrm>
          <a:prstGeom prst="straightConnector1">
            <a:avLst/>
          </a:prstGeom>
          <a:noFill/>
          <a:ln cap="flat" cmpd="sng" w="28575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22" name="Google Shape;322;p16"/>
          <p:cNvCxnSpPr/>
          <p:nvPr/>
        </p:nvCxnSpPr>
        <p:spPr>
          <a:xfrm flipH="1">
            <a:off x="2281703" y="1484079"/>
            <a:ext cx="1124684" cy="141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23" name="Google Shape;323;p16"/>
          <p:cNvCxnSpPr/>
          <p:nvPr/>
        </p:nvCxnSpPr>
        <p:spPr>
          <a:xfrm flipH="1">
            <a:off x="1325697" y="1971361"/>
            <a:ext cx="356125" cy="209737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24" name="Google Shape;324;p16"/>
          <p:cNvCxnSpPr/>
          <p:nvPr/>
        </p:nvCxnSpPr>
        <p:spPr>
          <a:xfrm flipH="1" rot="10800000">
            <a:off x="795301" y="2181098"/>
            <a:ext cx="517882" cy="34124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25" name="Google Shape;325;p16"/>
          <p:cNvCxnSpPr/>
          <p:nvPr/>
        </p:nvCxnSpPr>
        <p:spPr>
          <a:xfrm rot="10800000">
            <a:off x="1674170" y="1988005"/>
            <a:ext cx="199369" cy="589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26" name="Google Shape;326;p16"/>
          <p:cNvCxnSpPr/>
          <p:nvPr/>
        </p:nvCxnSpPr>
        <p:spPr>
          <a:xfrm flipH="1">
            <a:off x="1823339" y="1635664"/>
            <a:ext cx="458396" cy="40285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27" name="Google Shape;327;p16"/>
          <p:cNvCxnSpPr/>
          <p:nvPr/>
        </p:nvCxnSpPr>
        <p:spPr>
          <a:xfrm flipH="1">
            <a:off x="3388490" y="1473770"/>
            <a:ext cx="243120" cy="726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28" name="Google Shape;328;p16"/>
          <p:cNvSpPr/>
          <p:nvPr/>
        </p:nvSpPr>
        <p:spPr>
          <a:xfrm>
            <a:off x="5525765" y="6754"/>
            <a:ext cx="3618298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9" name="Google Shape;329;p16"/>
          <p:cNvCxnSpPr/>
          <p:nvPr/>
        </p:nvCxnSpPr>
        <p:spPr>
          <a:xfrm flipH="1">
            <a:off x="5125854" y="1870481"/>
            <a:ext cx="367691" cy="53424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30" name="Google Shape;330;p16"/>
          <p:cNvCxnSpPr/>
          <p:nvPr/>
        </p:nvCxnSpPr>
        <p:spPr>
          <a:xfrm rot="10800000">
            <a:off x="3664785" y="1486441"/>
            <a:ext cx="239243" cy="26672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331" name="Google Shape;331;p16"/>
          <p:cNvGrpSpPr/>
          <p:nvPr/>
        </p:nvGrpSpPr>
        <p:grpSpPr>
          <a:xfrm>
            <a:off x="301608" y="2940092"/>
            <a:ext cx="3023295" cy="2075291"/>
            <a:chOff x="4953903" y="1317968"/>
            <a:chExt cx="3513114" cy="2512768"/>
          </a:xfrm>
        </p:grpSpPr>
        <p:pic>
          <p:nvPicPr>
            <p:cNvPr id="332" name="Google Shape;332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953903" y="1317968"/>
              <a:ext cx="3500968" cy="2507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3" name="Google Shape;333;p16"/>
            <p:cNvSpPr txBox="1"/>
            <p:nvPr/>
          </p:nvSpPr>
          <p:spPr>
            <a:xfrm>
              <a:off x="4953903" y="3469791"/>
              <a:ext cx="3513114" cy="360945"/>
            </a:xfrm>
            <a:prstGeom prst="rect">
              <a:avLst/>
            </a:prstGeom>
            <a:solidFill>
              <a:schemeClr val="lt1">
                <a:alpha val="7607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ja-JP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バレーボール部のトレーナー活動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6"/>
          <p:cNvGrpSpPr/>
          <p:nvPr/>
        </p:nvGrpSpPr>
        <p:grpSpPr>
          <a:xfrm>
            <a:off x="324515" y="368519"/>
            <a:ext cx="2985147" cy="1962189"/>
            <a:chOff x="4244514" y="1485726"/>
            <a:chExt cx="2570791" cy="1708902"/>
          </a:xfrm>
        </p:grpSpPr>
        <p:pic>
          <p:nvPicPr>
            <p:cNvPr descr="ポーズをとる男性グループ&#10;&#10;中程度の精度で自動的に生成された説明" id="335" name="Google Shape;335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44514" y="1485726"/>
              <a:ext cx="2570791" cy="17085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6" name="Google Shape;336;p16"/>
            <p:cNvSpPr txBox="1"/>
            <p:nvPr/>
          </p:nvSpPr>
          <p:spPr>
            <a:xfrm>
              <a:off x="4244514" y="2933313"/>
              <a:ext cx="2570791" cy="261315"/>
            </a:xfrm>
            <a:prstGeom prst="rect">
              <a:avLst/>
            </a:prstGeom>
            <a:solidFill>
              <a:schemeClr val="lt1">
                <a:alpha val="7607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ja-JP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スポーツリハサークル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6"/>
          <p:cNvGrpSpPr/>
          <p:nvPr/>
        </p:nvGrpSpPr>
        <p:grpSpPr>
          <a:xfrm>
            <a:off x="5884844" y="2893601"/>
            <a:ext cx="2957548" cy="1980752"/>
            <a:chOff x="357749" y="208530"/>
            <a:chExt cx="3059083" cy="2049282"/>
          </a:xfrm>
        </p:grpSpPr>
        <p:pic>
          <p:nvPicPr>
            <p:cNvPr descr="ポーズをとる男性グループ&#10;&#10;自動的に生成された説明" id="338" name="Google Shape;338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7749" y="208530"/>
              <a:ext cx="3059083" cy="20393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16"/>
            <p:cNvSpPr txBox="1"/>
            <p:nvPr/>
          </p:nvSpPr>
          <p:spPr>
            <a:xfrm>
              <a:off x="357749" y="1919258"/>
              <a:ext cx="3059082" cy="338554"/>
            </a:xfrm>
            <a:prstGeom prst="rect">
              <a:avLst/>
            </a:prstGeom>
            <a:solidFill>
              <a:schemeClr val="lt1">
                <a:alpha val="7607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ja-JP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横山先生と同期のトレーナー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0" name="TextBox 339"/>
          <p:cNvSpPr txBox="1"/>
          <p:nvPr/>
        </p:nvSpPr>
        <p:spPr>
          <a:xfrm>
            <a:off x="7635240" y="4896612"/>
            <a:ext cx="1234440" cy="1463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650">
                <a:solidFill>
                  <a:srgbClr val="7D8791"/>
                </a:solidFill>
                <a:latin typeface="Yu Gothic"/>
              </a:rPr>
              <a:t>2026 update / 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"/>
          <p:cNvSpPr/>
          <p:nvPr/>
        </p:nvSpPr>
        <p:spPr>
          <a:xfrm>
            <a:off x="89072" y="2554864"/>
            <a:ext cx="9054696" cy="18124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5" name="Google Shape;345;p17"/>
          <p:cNvCxnSpPr/>
          <p:nvPr/>
        </p:nvCxnSpPr>
        <p:spPr>
          <a:xfrm flipH="1">
            <a:off x="4826327" y="1912438"/>
            <a:ext cx="338775" cy="55402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46" name="Google Shape;346;p17"/>
          <p:cNvCxnSpPr/>
          <p:nvPr/>
        </p:nvCxnSpPr>
        <p:spPr>
          <a:xfrm rot="10800000">
            <a:off x="6319466" y="1198970"/>
            <a:ext cx="587453" cy="34416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47" name="Google Shape;347;p17"/>
          <p:cNvCxnSpPr/>
          <p:nvPr/>
        </p:nvCxnSpPr>
        <p:spPr>
          <a:xfrm flipH="1">
            <a:off x="6907053" y="1568283"/>
            <a:ext cx="915575" cy="305068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48" name="Google Shape;348;p17"/>
          <p:cNvCxnSpPr/>
          <p:nvPr/>
        </p:nvCxnSpPr>
        <p:spPr>
          <a:xfrm rot="10800000">
            <a:off x="7842623" y="1627371"/>
            <a:ext cx="946317" cy="192839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49" name="Google Shape;349;p17"/>
          <p:cNvCxnSpPr/>
          <p:nvPr/>
        </p:nvCxnSpPr>
        <p:spPr>
          <a:xfrm flipH="1">
            <a:off x="8723242" y="2011437"/>
            <a:ext cx="384736" cy="1590439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50" name="Google Shape;350;p17"/>
          <p:cNvCxnSpPr/>
          <p:nvPr/>
        </p:nvCxnSpPr>
        <p:spPr>
          <a:xfrm flipH="1">
            <a:off x="4523019" y="2214658"/>
            <a:ext cx="124491" cy="737245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51" name="Google Shape;351;p17"/>
          <p:cNvCxnSpPr/>
          <p:nvPr/>
        </p:nvCxnSpPr>
        <p:spPr>
          <a:xfrm rot="10800000">
            <a:off x="4667492" y="2248155"/>
            <a:ext cx="159191" cy="268701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52" name="Google Shape;352;p17"/>
          <p:cNvCxnSpPr/>
          <p:nvPr/>
        </p:nvCxnSpPr>
        <p:spPr>
          <a:xfrm rot="10800000">
            <a:off x="5473454" y="1878804"/>
            <a:ext cx="318686" cy="1494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53" name="Google Shape;353;p17"/>
          <p:cNvCxnSpPr/>
          <p:nvPr/>
        </p:nvCxnSpPr>
        <p:spPr>
          <a:xfrm flipH="1">
            <a:off x="5790364" y="1140171"/>
            <a:ext cx="529317" cy="219630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54" name="Google Shape;354;p17"/>
          <p:cNvCxnSpPr/>
          <p:nvPr/>
        </p:nvCxnSpPr>
        <p:spPr>
          <a:xfrm flipH="1">
            <a:off x="3892344" y="1492943"/>
            <a:ext cx="290379" cy="288091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55" name="Google Shape;355;p17"/>
          <p:cNvCxnSpPr/>
          <p:nvPr/>
        </p:nvCxnSpPr>
        <p:spPr>
          <a:xfrm rot="10800000">
            <a:off x="4192594" y="1542974"/>
            <a:ext cx="310468" cy="135062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56" name="Google Shape;356;p17"/>
          <p:cNvSpPr/>
          <p:nvPr/>
        </p:nvSpPr>
        <p:spPr>
          <a:xfrm>
            <a:off x="3622506" y="6225"/>
            <a:ext cx="1914737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7"/>
          <p:cNvSpPr/>
          <p:nvPr/>
        </p:nvSpPr>
        <p:spPr>
          <a:xfrm>
            <a:off x="4107" y="344"/>
            <a:ext cx="3618298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7"/>
          <p:cNvSpPr/>
          <p:nvPr/>
        </p:nvSpPr>
        <p:spPr>
          <a:xfrm>
            <a:off x="3622405" y="-5151"/>
            <a:ext cx="1902973" cy="459055"/>
          </a:xfrm>
          <a:prstGeom prst="rect">
            <a:avLst/>
          </a:prstGeom>
          <a:solidFill>
            <a:schemeClr val="accent4">
              <a:alpha val="36862"/>
            </a:schemeClr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ja-JP" sz="18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大学生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9" name="Google Shape;359;p17"/>
          <p:cNvCxnSpPr/>
          <p:nvPr/>
        </p:nvCxnSpPr>
        <p:spPr>
          <a:xfrm flipH="1" rot="10800000">
            <a:off x="95841" y="2517591"/>
            <a:ext cx="722598" cy="4749"/>
          </a:xfrm>
          <a:prstGeom prst="straightConnector1">
            <a:avLst/>
          </a:prstGeom>
          <a:noFill/>
          <a:ln cap="flat" cmpd="sng" w="28575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60" name="Google Shape;360;p17"/>
          <p:cNvCxnSpPr/>
          <p:nvPr/>
        </p:nvCxnSpPr>
        <p:spPr>
          <a:xfrm flipH="1">
            <a:off x="2281703" y="1484079"/>
            <a:ext cx="1124684" cy="141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61" name="Google Shape;361;p17"/>
          <p:cNvCxnSpPr/>
          <p:nvPr/>
        </p:nvCxnSpPr>
        <p:spPr>
          <a:xfrm flipH="1">
            <a:off x="1325697" y="1971361"/>
            <a:ext cx="356125" cy="209737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62" name="Google Shape;362;p17"/>
          <p:cNvCxnSpPr/>
          <p:nvPr/>
        </p:nvCxnSpPr>
        <p:spPr>
          <a:xfrm flipH="1" rot="10800000">
            <a:off x="795301" y="2181098"/>
            <a:ext cx="517882" cy="34124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63" name="Google Shape;363;p17"/>
          <p:cNvCxnSpPr/>
          <p:nvPr/>
        </p:nvCxnSpPr>
        <p:spPr>
          <a:xfrm rot="10800000">
            <a:off x="1674170" y="1988005"/>
            <a:ext cx="199369" cy="589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64" name="Google Shape;364;p17"/>
          <p:cNvCxnSpPr/>
          <p:nvPr/>
        </p:nvCxnSpPr>
        <p:spPr>
          <a:xfrm flipH="1">
            <a:off x="1823339" y="1635664"/>
            <a:ext cx="458396" cy="40285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65" name="Google Shape;365;p17"/>
          <p:cNvCxnSpPr/>
          <p:nvPr/>
        </p:nvCxnSpPr>
        <p:spPr>
          <a:xfrm flipH="1">
            <a:off x="3388490" y="1473770"/>
            <a:ext cx="243120" cy="726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66" name="Google Shape;366;p17"/>
          <p:cNvSpPr/>
          <p:nvPr/>
        </p:nvSpPr>
        <p:spPr>
          <a:xfrm>
            <a:off x="5525765" y="6754"/>
            <a:ext cx="3618298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7" name="Google Shape;367;p17"/>
          <p:cNvCxnSpPr/>
          <p:nvPr/>
        </p:nvCxnSpPr>
        <p:spPr>
          <a:xfrm flipH="1">
            <a:off x="5125854" y="1870481"/>
            <a:ext cx="367691" cy="53424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68" name="Google Shape;368;p17"/>
          <p:cNvCxnSpPr/>
          <p:nvPr/>
        </p:nvCxnSpPr>
        <p:spPr>
          <a:xfrm rot="10800000">
            <a:off x="3664785" y="1486441"/>
            <a:ext cx="239243" cy="26672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369" name="Google Shape;369;p17"/>
          <p:cNvGrpSpPr/>
          <p:nvPr/>
        </p:nvGrpSpPr>
        <p:grpSpPr>
          <a:xfrm>
            <a:off x="5922865" y="2916669"/>
            <a:ext cx="2816846" cy="2143769"/>
            <a:chOff x="689129" y="1317968"/>
            <a:chExt cx="3343417" cy="2507563"/>
          </a:xfrm>
        </p:grpSpPr>
        <p:pic>
          <p:nvPicPr>
            <p:cNvPr id="370" name="Google Shape;370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89129" y="1317968"/>
              <a:ext cx="3343417" cy="2507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17"/>
            <p:cNvSpPr txBox="1"/>
            <p:nvPr/>
          </p:nvSpPr>
          <p:spPr>
            <a:xfrm>
              <a:off x="689129" y="3479407"/>
              <a:ext cx="3343417" cy="338554"/>
            </a:xfrm>
            <a:prstGeom prst="rect">
              <a:avLst/>
            </a:prstGeom>
            <a:solidFill>
              <a:schemeClr val="lt1">
                <a:alpha val="7607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ja-JP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ホテルバイト3年半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2" name="Google Shape;372;p17"/>
          <p:cNvGrpSpPr/>
          <p:nvPr/>
        </p:nvGrpSpPr>
        <p:grpSpPr>
          <a:xfrm>
            <a:off x="287395" y="273321"/>
            <a:ext cx="2846198" cy="1965001"/>
            <a:chOff x="5243662" y="1325057"/>
            <a:chExt cx="2529265" cy="1686176"/>
          </a:xfrm>
        </p:grpSpPr>
        <p:pic>
          <p:nvPicPr>
            <p:cNvPr descr="ポーズをとっている人たち&#10;&#10;中程度の精度で自動的に生成された説明" id="373" name="Google Shape;373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243662" y="1325057"/>
              <a:ext cx="2529264" cy="1686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4" name="Google Shape;374;p17"/>
            <p:cNvSpPr txBox="1"/>
            <p:nvPr/>
          </p:nvSpPr>
          <p:spPr>
            <a:xfrm>
              <a:off x="5243663" y="2720575"/>
              <a:ext cx="2529264" cy="290515"/>
            </a:xfrm>
            <a:prstGeom prst="rect">
              <a:avLst/>
            </a:prstGeom>
            <a:solidFill>
              <a:schemeClr val="lt1">
                <a:alpha val="7607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ja-JP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プライベート(河原町)</a:t>
              </a:r>
              <a:endParaRPr/>
            </a:p>
          </p:txBody>
        </p:sp>
      </p:grpSp>
      <p:grpSp>
        <p:nvGrpSpPr>
          <p:cNvPr id="375" name="Google Shape;375;p17"/>
          <p:cNvGrpSpPr/>
          <p:nvPr/>
        </p:nvGrpSpPr>
        <p:grpSpPr>
          <a:xfrm>
            <a:off x="283473" y="2967820"/>
            <a:ext cx="2930202" cy="2141395"/>
            <a:chOff x="4571999" y="481559"/>
            <a:chExt cx="2427136" cy="1790725"/>
          </a:xfrm>
        </p:grpSpPr>
        <p:pic>
          <p:nvPicPr>
            <p:cNvPr descr="草, 屋外, グループ, 民衆 が含まれている画像&#10;&#10;自動的に生成された説明" id="376" name="Google Shape;376;p17"/>
            <p:cNvPicPr preferRelativeResize="0"/>
            <p:nvPr/>
          </p:nvPicPr>
          <p:blipFill rotWithShape="1">
            <a:blip r:embed="rId5">
              <a:alphaModFix/>
            </a:blip>
            <a:srcRect b="23204" l="15572" r="17441" t="11235"/>
            <a:stretch/>
          </p:blipFill>
          <p:spPr>
            <a:xfrm>
              <a:off x="4572000" y="481559"/>
              <a:ext cx="2427135" cy="1784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7" name="Google Shape;377;p17"/>
            <p:cNvSpPr txBox="1"/>
            <p:nvPr/>
          </p:nvSpPr>
          <p:spPr>
            <a:xfrm>
              <a:off x="4571999" y="1933730"/>
              <a:ext cx="2427135" cy="338554"/>
            </a:xfrm>
            <a:prstGeom prst="rect">
              <a:avLst/>
            </a:prstGeom>
            <a:solidFill>
              <a:schemeClr val="lt1">
                <a:alpha val="7607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ja-JP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同級生とリレーマラソン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8" name="TextBox 377"/>
          <p:cNvSpPr txBox="1"/>
          <p:nvPr/>
        </p:nvSpPr>
        <p:spPr>
          <a:xfrm>
            <a:off x="7635240" y="4896612"/>
            <a:ext cx="1234440" cy="1463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650">
                <a:solidFill>
                  <a:srgbClr val="7D8791"/>
                </a:solidFill>
                <a:latin typeface="Yu Gothic"/>
              </a:rPr>
              <a:t>2026 update / 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8"/>
          <p:cNvSpPr/>
          <p:nvPr/>
        </p:nvSpPr>
        <p:spPr>
          <a:xfrm>
            <a:off x="89072" y="2554864"/>
            <a:ext cx="9054696" cy="18124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3" name="Google Shape;383;p18"/>
          <p:cNvCxnSpPr/>
          <p:nvPr/>
        </p:nvCxnSpPr>
        <p:spPr>
          <a:xfrm flipH="1">
            <a:off x="4826327" y="1912438"/>
            <a:ext cx="338775" cy="55402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84" name="Google Shape;384;p18"/>
          <p:cNvCxnSpPr/>
          <p:nvPr/>
        </p:nvCxnSpPr>
        <p:spPr>
          <a:xfrm rot="10800000">
            <a:off x="6319466" y="1198970"/>
            <a:ext cx="587453" cy="34416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85" name="Google Shape;385;p18"/>
          <p:cNvCxnSpPr/>
          <p:nvPr/>
        </p:nvCxnSpPr>
        <p:spPr>
          <a:xfrm flipH="1">
            <a:off x="6907053" y="1568283"/>
            <a:ext cx="915575" cy="305068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86" name="Google Shape;386;p18"/>
          <p:cNvCxnSpPr/>
          <p:nvPr/>
        </p:nvCxnSpPr>
        <p:spPr>
          <a:xfrm rot="10800000">
            <a:off x="7842623" y="1627371"/>
            <a:ext cx="946317" cy="192839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87" name="Google Shape;387;p18"/>
          <p:cNvCxnSpPr/>
          <p:nvPr/>
        </p:nvCxnSpPr>
        <p:spPr>
          <a:xfrm flipH="1">
            <a:off x="8723242" y="2011437"/>
            <a:ext cx="384736" cy="1590439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88" name="Google Shape;388;p18"/>
          <p:cNvCxnSpPr/>
          <p:nvPr/>
        </p:nvCxnSpPr>
        <p:spPr>
          <a:xfrm flipH="1">
            <a:off x="4523019" y="2214658"/>
            <a:ext cx="124491" cy="737245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89" name="Google Shape;389;p18"/>
          <p:cNvCxnSpPr/>
          <p:nvPr/>
        </p:nvCxnSpPr>
        <p:spPr>
          <a:xfrm rot="10800000">
            <a:off x="4667492" y="2248155"/>
            <a:ext cx="159191" cy="268701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90" name="Google Shape;390;p18"/>
          <p:cNvCxnSpPr/>
          <p:nvPr/>
        </p:nvCxnSpPr>
        <p:spPr>
          <a:xfrm rot="10800000">
            <a:off x="5473454" y="1878804"/>
            <a:ext cx="318686" cy="1494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91" name="Google Shape;391;p18"/>
          <p:cNvCxnSpPr/>
          <p:nvPr/>
        </p:nvCxnSpPr>
        <p:spPr>
          <a:xfrm flipH="1">
            <a:off x="5790364" y="1140171"/>
            <a:ext cx="529317" cy="219630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92" name="Google Shape;392;p18"/>
          <p:cNvCxnSpPr/>
          <p:nvPr/>
        </p:nvCxnSpPr>
        <p:spPr>
          <a:xfrm flipH="1">
            <a:off x="3892344" y="1492943"/>
            <a:ext cx="290379" cy="288091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93" name="Google Shape;393;p18"/>
          <p:cNvCxnSpPr/>
          <p:nvPr/>
        </p:nvCxnSpPr>
        <p:spPr>
          <a:xfrm rot="10800000">
            <a:off x="4192594" y="1542974"/>
            <a:ext cx="310468" cy="135062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94" name="Google Shape;394;p18"/>
          <p:cNvSpPr/>
          <p:nvPr/>
        </p:nvSpPr>
        <p:spPr>
          <a:xfrm>
            <a:off x="3622506" y="6225"/>
            <a:ext cx="1914737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8"/>
          <p:cNvSpPr/>
          <p:nvPr/>
        </p:nvSpPr>
        <p:spPr>
          <a:xfrm>
            <a:off x="4107" y="344"/>
            <a:ext cx="3618298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8"/>
          <p:cNvSpPr/>
          <p:nvPr/>
        </p:nvSpPr>
        <p:spPr>
          <a:xfrm>
            <a:off x="3622405" y="-5151"/>
            <a:ext cx="1902973" cy="459055"/>
          </a:xfrm>
          <a:prstGeom prst="rect">
            <a:avLst/>
          </a:prstGeom>
          <a:solidFill>
            <a:schemeClr val="accent4">
              <a:alpha val="36862"/>
            </a:schemeClr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ja-JP" sz="18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大学生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7" name="Google Shape;397;p18"/>
          <p:cNvCxnSpPr/>
          <p:nvPr/>
        </p:nvCxnSpPr>
        <p:spPr>
          <a:xfrm flipH="1" rot="10800000">
            <a:off x="95841" y="2517591"/>
            <a:ext cx="722598" cy="4749"/>
          </a:xfrm>
          <a:prstGeom prst="straightConnector1">
            <a:avLst/>
          </a:prstGeom>
          <a:noFill/>
          <a:ln cap="flat" cmpd="sng" w="28575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98" name="Google Shape;398;p18"/>
          <p:cNvCxnSpPr/>
          <p:nvPr/>
        </p:nvCxnSpPr>
        <p:spPr>
          <a:xfrm flipH="1">
            <a:off x="2281703" y="1484079"/>
            <a:ext cx="1124684" cy="141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99" name="Google Shape;399;p18"/>
          <p:cNvCxnSpPr/>
          <p:nvPr/>
        </p:nvCxnSpPr>
        <p:spPr>
          <a:xfrm flipH="1">
            <a:off x="1325697" y="1971361"/>
            <a:ext cx="356125" cy="209737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00" name="Google Shape;400;p18"/>
          <p:cNvCxnSpPr/>
          <p:nvPr/>
        </p:nvCxnSpPr>
        <p:spPr>
          <a:xfrm flipH="1" rot="10800000">
            <a:off x="795301" y="2181098"/>
            <a:ext cx="517882" cy="34124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01" name="Google Shape;401;p18"/>
          <p:cNvCxnSpPr/>
          <p:nvPr/>
        </p:nvCxnSpPr>
        <p:spPr>
          <a:xfrm rot="10800000">
            <a:off x="1674170" y="1988005"/>
            <a:ext cx="199369" cy="589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02" name="Google Shape;402;p18"/>
          <p:cNvCxnSpPr/>
          <p:nvPr/>
        </p:nvCxnSpPr>
        <p:spPr>
          <a:xfrm flipH="1">
            <a:off x="1823339" y="1635664"/>
            <a:ext cx="458396" cy="40285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03" name="Google Shape;403;p18"/>
          <p:cNvCxnSpPr/>
          <p:nvPr/>
        </p:nvCxnSpPr>
        <p:spPr>
          <a:xfrm flipH="1">
            <a:off x="3388490" y="1473770"/>
            <a:ext cx="243120" cy="726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04" name="Google Shape;404;p18"/>
          <p:cNvSpPr/>
          <p:nvPr/>
        </p:nvSpPr>
        <p:spPr>
          <a:xfrm>
            <a:off x="5525765" y="6754"/>
            <a:ext cx="3618298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5" name="Google Shape;405;p18"/>
          <p:cNvCxnSpPr/>
          <p:nvPr/>
        </p:nvCxnSpPr>
        <p:spPr>
          <a:xfrm flipH="1">
            <a:off x="5125854" y="1870481"/>
            <a:ext cx="367691" cy="53424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06" name="Google Shape;406;p18"/>
          <p:cNvCxnSpPr/>
          <p:nvPr/>
        </p:nvCxnSpPr>
        <p:spPr>
          <a:xfrm rot="10800000">
            <a:off x="3664785" y="1486441"/>
            <a:ext cx="239243" cy="26672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descr="リハビリをしている老人のイラスト" id="407" name="Google Shape;40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108" y="865970"/>
            <a:ext cx="3031629" cy="291794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8"/>
          <p:cNvSpPr txBox="1"/>
          <p:nvPr/>
        </p:nvSpPr>
        <p:spPr>
          <a:xfrm>
            <a:off x="471775" y="3832719"/>
            <a:ext cx="2816846" cy="338554"/>
          </a:xfrm>
          <a:prstGeom prst="rect">
            <a:avLst/>
          </a:prstGeom>
          <a:solidFill>
            <a:schemeClr val="lt1">
              <a:alpha val="76078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6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3回生の病院実習で挫折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クエスチョン・バンク 理学療法士 国家試験問題解説 2021 専門問題 | 医療情報科学研究所 |本 | 通販 | Amazon さん" id="409" name="Google Shape;409;p18"/>
          <p:cNvPicPr preferRelativeResize="0"/>
          <p:nvPr/>
        </p:nvPicPr>
        <p:blipFill rotWithShape="1">
          <a:blip r:embed="rId4">
            <a:alphaModFix amt="73000"/>
          </a:blip>
          <a:srcRect b="0" l="0" r="0" t="0"/>
          <a:stretch/>
        </p:blipFill>
        <p:spPr>
          <a:xfrm>
            <a:off x="6134764" y="618030"/>
            <a:ext cx="2537460" cy="35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18"/>
          <p:cNvSpPr txBox="1"/>
          <p:nvPr/>
        </p:nvSpPr>
        <p:spPr>
          <a:xfrm>
            <a:off x="6134763" y="3882446"/>
            <a:ext cx="2537461" cy="338554"/>
          </a:xfrm>
          <a:prstGeom prst="rect">
            <a:avLst/>
          </a:prstGeom>
          <a:solidFill>
            <a:schemeClr val="lt1">
              <a:alpha val="76078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6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国試以外を頑張っていた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TextBox 410"/>
          <p:cNvSpPr txBox="1"/>
          <p:nvPr/>
        </p:nvSpPr>
        <p:spPr>
          <a:xfrm>
            <a:off x="7635240" y="4896612"/>
            <a:ext cx="1234440" cy="1463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650">
                <a:solidFill>
                  <a:srgbClr val="7D8791"/>
                </a:solidFill>
                <a:latin typeface="Yu Gothic"/>
              </a:rPr>
              <a:t>2026 update / 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9"/>
          <p:cNvSpPr/>
          <p:nvPr/>
        </p:nvSpPr>
        <p:spPr>
          <a:xfrm>
            <a:off x="89072" y="2554864"/>
            <a:ext cx="9054696" cy="18124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6" name="Google Shape;416;p19"/>
          <p:cNvCxnSpPr/>
          <p:nvPr/>
        </p:nvCxnSpPr>
        <p:spPr>
          <a:xfrm flipH="1">
            <a:off x="4826327" y="1912438"/>
            <a:ext cx="338775" cy="55402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17" name="Google Shape;417;p19"/>
          <p:cNvCxnSpPr/>
          <p:nvPr/>
        </p:nvCxnSpPr>
        <p:spPr>
          <a:xfrm rot="10800000">
            <a:off x="6319466" y="1198970"/>
            <a:ext cx="587453" cy="34416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18" name="Google Shape;418;p19"/>
          <p:cNvCxnSpPr/>
          <p:nvPr/>
        </p:nvCxnSpPr>
        <p:spPr>
          <a:xfrm flipH="1">
            <a:off x="6907053" y="1568283"/>
            <a:ext cx="915575" cy="305068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19" name="Google Shape;419;p19"/>
          <p:cNvCxnSpPr/>
          <p:nvPr/>
        </p:nvCxnSpPr>
        <p:spPr>
          <a:xfrm rot="10800000">
            <a:off x="7842623" y="1627371"/>
            <a:ext cx="946317" cy="192839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20" name="Google Shape;420;p19"/>
          <p:cNvCxnSpPr/>
          <p:nvPr/>
        </p:nvCxnSpPr>
        <p:spPr>
          <a:xfrm flipH="1">
            <a:off x="8723242" y="2011437"/>
            <a:ext cx="384736" cy="1590439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21" name="Google Shape;421;p19"/>
          <p:cNvCxnSpPr/>
          <p:nvPr/>
        </p:nvCxnSpPr>
        <p:spPr>
          <a:xfrm flipH="1">
            <a:off x="4523019" y="2214658"/>
            <a:ext cx="124491" cy="737245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22" name="Google Shape;422;p19"/>
          <p:cNvCxnSpPr/>
          <p:nvPr/>
        </p:nvCxnSpPr>
        <p:spPr>
          <a:xfrm rot="10800000">
            <a:off x="4667492" y="2248155"/>
            <a:ext cx="159191" cy="268701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23" name="Google Shape;423;p19"/>
          <p:cNvCxnSpPr/>
          <p:nvPr/>
        </p:nvCxnSpPr>
        <p:spPr>
          <a:xfrm rot="10800000">
            <a:off x="5473454" y="1878804"/>
            <a:ext cx="318686" cy="1494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24" name="Google Shape;424;p19"/>
          <p:cNvCxnSpPr/>
          <p:nvPr/>
        </p:nvCxnSpPr>
        <p:spPr>
          <a:xfrm flipH="1">
            <a:off x="5790364" y="1140171"/>
            <a:ext cx="529317" cy="219630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25" name="Google Shape;425;p19"/>
          <p:cNvCxnSpPr/>
          <p:nvPr/>
        </p:nvCxnSpPr>
        <p:spPr>
          <a:xfrm flipH="1">
            <a:off x="3892344" y="1492943"/>
            <a:ext cx="290379" cy="288091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26" name="Google Shape;426;p19"/>
          <p:cNvCxnSpPr/>
          <p:nvPr/>
        </p:nvCxnSpPr>
        <p:spPr>
          <a:xfrm rot="10800000">
            <a:off x="4192594" y="1542974"/>
            <a:ext cx="310468" cy="135062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27" name="Google Shape;427;p19"/>
          <p:cNvSpPr/>
          <p:nvPr/>
        </p:nvSpPr>
        <p:spPr>
          <a:xfrm>
            <a:off x="3622506" y="6225"/>
            <a:ext cx="1914737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19"/>
          <p:cNvSpPr/>
          <p:nvPr/>
        </p:nvSpPr>
        <p:spPr>
          <a:xfrm>
            <a:off x="4107" y="344"/>
            <a:ext cx="3618298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9"/>
          <p:cNvSpPr/>
          <p:nvPr/>
        </p:nvSpPr>
        <p:spPr>
          <a:xfrm>
            <a:off x="3622405" y="-5151"/>
            <a:ext cx="1902973" cy="459055"/>
          </a:xfrm>
          <a:prstGeom prst="rect">
            <a:avLst/>
          </a:prstGeom>
          <a:solidFill>
            <a:schemeClr val="accent4">
              <a:alpha val="36862"/>
            </a:schemeClr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ja-JP" sz="18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大学生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0" name="Google Shape;430;p19"/>
          <p:cNvCxnSpPr/>
          <p:nvPr/>
        </p:nvCxnSpPr>
        <p:spPr>
          <a:xfrm flipH="1" rot="10800000">
            <a:off x="95841" y="2517591"/>
            <a:ext cx="722598" cy="4749"/>
          </a:xfrm>
          <a:prstGeom prst="straightConnector1">
            <a:avLst/>
          </a:prstGeom>
          <a:noFill/>
          <a:ln cap="flat" cmpd="sng" w="28575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31" name="Google Shape;431;p19"/>
          <p:cNvCxnSpPr/>
          <p:nvPr/>
        </p:nvCxnSpPr>
        <p:spPr>
          <a:xfrm flipH="1">
            <a:off x="2281703" y="1484079"/>
            <a:ext cx="1124684" cy="141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32" name="Google Shape;432;p19"/>
          <p:cNvCxnSpPr/>
          <p:nvPr/>
        </p:nvCxnSpPr>
        <p:spPr>
          <a:xfrm flipH="1">
            <a:off x="1325697" y="1971361"/>
            <a:ext cx="356125" cy="209737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33" name="Google Shape;433;p19"/>
          <p:cNvCxnSpPr/>
          <p:nvPr/>
        </p:nvCxnSpPr>
        <p:spPr>
          <a:xfrm flipH="1" rot="10800000">
            <a:off x="795301" y="2181098"/>
            <a:ext cx="517882" cy="34124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34" name="Google Shape;434;p19"/>
          <p:cNvCxnSpPr/>
          <p:nvPr/>
        </p:nvCxnSpPr>
        <p:spPr>
          <a:xfrm rot="10800000">
            <a:off x="1674170" y="1988005"/>
            <a:ext cx="199369" cy="589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35" name="Google Shape;435;p19"/>
          <p:cNvCxnSpPr/>
          <p:nvPr/>
        </p:nvCxnSpPr>
        <p:spPr>
          <a:xfrm flipH="1">
            <a:off x="1823339" y="1635664"/>
            <a:ext cx="458396" cy="40285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36" name="Google Shape;436;p19"/>
          <p:cNvCxnSpPr/>
          <p:nvPr/>
        </p:nvCxnSpPr>
        <p:spPr>
          <a:xfrm flipH="1">
            <a:off x="3388490" y="1473770"/>
            <a:ext cx="243120" cy="726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37" name="Google Shape;437;p19"/>
          <p:cNvSpPr/>
          <p:nvPr/>
        </p:nvSpPr>
        <p:spPr>
          <a:xfrm>
            <a:off x="5525765" y="6754"/>
            <a:ext cx="3618298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8" name="Google Shape;438;p19"/>
          <p:cNvCxnSpPr/>
          <p:nvPr/>
        </p:nvCxnSpPr>
        <p:spPr>
          <a:xfrm flipH="1">
            <a:off x="5125854" y="1870481"/>
            <a:ext cx="367691" cy="53424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39" name="Google Shape;439;p19"/>
          <p:cNvCxnSpPr/>
          <p:nvPr/>
        </p:nvCxnSpPr>
        <p:spPr>
          <a:xfrm rot="10800000">
            <a:off x="3664785" y="1486441"/>
            <a:ext cx="239243" cy="26672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40" name="Google Shape;440;p19"/>
          <p:cNvSpPr/>
          <p:nvPr/>
        </p:nvSpPr>
        <p:spPr>
          <a:xfrm>
            <a:off x="355060" y="3164506"/>
            <a:ext cx="4729455" cy="1668892"/>
          </a:xfrm>
          <a:prstGeom prst="rect">
            <a:avLst/>
          </a:prstGeom>
          <a:solidFill>
            <a:schemeClr val="dk1">
              <a:alpha val="50196"/>
            </a:schemeClr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800" u="none" cap="none" strike="noStrike">
                <a:solidFill>
                  <a:schemeClr val="lt1"/>
                </a:solidFill>
                <a:latin typeface="Yu Gothic"/>
                <a:ea typeface="Arial"/>
                <a:cs typeface="Arial"/>
                <a:sym typeface="Arial"/>
              </a:rPr>
              <a:t>Point💡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400" u="none" cap="none" strike="noStrike">
                <a:solidFill>
                  <a:schemeClr val="lt1"/>
                </a:solidFill>
                <a:latin typeface="Yu Gothic"/>
                <a:ea typeface="Arial"/>
                <a:cs typeface="Arial"/>
                <a:sym typeface="Arial"/>
              </a:rPr>
              <a:t>・これほど勉強すると思っていなかったが充実していた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400" u="none" cap="none" strike="noStrike">
                <a:solidFill>
                  <a:schemeClr val="lt1"/>
                </a:solidFill>
                <a:latin typeface="Yu Gothic"/>
                <a:ea typeface="Arial"/>
                <a:cs typeface="Arial"/>
                <a:sym typeface="Arial"/>
              </a:rPr>
              <a:t>・初めての挫折。初めて精神的に病んだ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400" u="none" cap="none" strike="noStrike">
                <a:solidFill>
                  <a:schemeClr val="lt1"/>
                </a:solidFill>
                <a:latin typeface="Yu Gothic"/>
                <a:ea typeface="Arial"/>
                <a:cs typeface="Arial"/>
                <a:sym typeface="Arial"/>
              </a:rPr>
              <a:t>・この頃からぼんやりと起業を考えていた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1" name="Google Shape;441;p19"/>
          <p:cNvGrpSpPr/>
          <p:nvPr/>
        </p:nvGrpSpPr>
        <p:grpSpPr>
          <a:xfrm>
            <a:off x="5830605" y="2962203"/>
            <a:ext cx="3113694" cy="2062497"/>
            <a:chOff x="3748813" y="2923904"/>
            <a:chExt cx="2611136" cy="1738037"/>
          </a:xfrm>
        </p:grpSpPr>
        <p:pic>
          <p:nvPicPr>
            <p:cNvPr descr="建物の前に立っている男女のグループ&#10;&#10;低い精度で自動的に生成された説明" id="442" name="Google Shape;442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48813" y="2923904"/>
              <a:ext cx="2611136" cy="17380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3" name="Google Shape;443;p19"/>
            <p:cNvSpPr txBox="1"/>
            <p:nvPr/>
          </p:nvSpPr>
          <p:spPr>
            <a:xfrm>
              <a:off x="3748813" y="4317167"/>
              <a:ext cx="2611136" cy="344774"/>
            </a:xfrm>
            <a:prstGeom prst="rect">
              <a:avLst/>
            </a:prstGeom>
            <a:solidFill>
              <a:schemeClr val="lt1">
                <a:alpha val="7607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ja-JP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大学生、卒業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4" name="TextBox 443"/>
          <p:cNvSpPr txBox="1"/>
          <p:nvPr/>
        </p:nvSpPr>
        <p:spPr>
          <a:xfrm>
            <a:off x="7635240" y="4896612"/>
            <a:ext cx="1234440" cy="1463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650">
                <a:solidFill>
                  <a:srgbClr val="7D8791"/>
                </a:solidFill>
                <a:latin typeface="Yu Gothic"/>
              </a:rPr>
              <a:t>2026 update / 19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0"/>
          <p:cNvSpPr/>
          <p:nvPr/>
        </p:nvSpPr>
        <p:spPr>
          <a:xfrm>
            <a:off x="89072" y="2554864"/>
            <a:ext cx="9054696" cy="18124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9" name="Google Shape;449;p20"/>
          <p:cNvCxnSpPr/>
          <p:nvPr/>
        </p:nvCxnSpPr>
        <p:spPr>
          <a:xfrm flipH="1">
            <a:off x="4826327" y="1912438"/>
            <a:ext cx="338775" cy="554022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50" name="Google Shape;450;p20"/>
          <p:cNvCxnSpPr/>
          <p:nvPr/>
        </p:nvCxnSpPr>
        <p:spPr>
          <a:xfrm rot="10800000">
            <a:off x="6319466" y="1198970"/>
            <a:ext cx="587453" cy="34416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51" name="Google Shape;451;p20"/>
          <p:cNvCxnSpPr/>
          <p:nvPr/>
        </p:nvCxnSpPr>
        <p:spPr>
          <a:xfrm flipH="1">
            <a:off x="6907053" y="1568283"/>
            <a:ext cx="915575" cy="305068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52" name="Google Shape;452;p20"/>
          <p:cNvCxnSpPr/>
          <p:nvPr/>
        </p:nvCxnSpPr>
        <p:spPr>
          <a:xfrm rot="10800000">
            <a:off x="7842623" y="1627371"/>
            <a:ext cx="946317" cy="192839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53" name="Google Shape;453;p20"/>
          <p:cNvCxnSpPr/>
          <p:nvPr/>
        </p:nvCxnSpPr>
        <p:spPr>
          <a:xfrm flipH="1">
            <a:off x="8723242" y="2011437"/>
            <a:ext cx="384736" cy="1590439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54" name="Google Shape;454;p20"/>
          <p:cNvCxnSpPr/>
          <p:nvPr/>
        </p:nvCxnSpPr>
        <p:spPr>
          <a:xfrm flipH="1">
            <a:off x="4523019" y="2214658"/>
            <a:ext cx="124491" cy="737245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55" name="Google Shape;455;p20"/>
          <p:cNvCxnSpPr/>
          <p:nvPr/>
        </p:nvCxnSpPr>
        <p:spPr>
          <a:xfrm rot="10800000">
            <a:off x="4667492" y="2248155"/>
            <a:ext cx="159191" cy="268701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56" name="Google Shape;456;p20"/>
          <p:cNvCxnSpPr/>
          <p:nvPr/>
        </p:nvCxnSpPr>
        <p:spPr>
          <a:xfrm flipH="1">
            <a:off x="3892344" y="1492943"/>
            <a:ext cx="290379" cy="288091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57" name="Google Shape;457;p20"/>
          <p:cNvCxnSpPr/>
          <p:nvPr/>
        </p:nvCxnSpPr>
        <p:spPr>
          <a:xfrm rot="10800000">
            <a:off x="4192594" y="1542974"/>
            <a:ext cx="310468" cy="1350626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58" name="Google Shape;458;p20"/>
          <p:cNvSpPr/>
          <p:nvPr/>
        </p:nvSpPr>
        <p:spPr>
          <a:xfrm>
            <a:off x="5454581" y="0"/>
            <a:ext cx="846000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0"/>
          <p:cNvSpPr/>
          <p:nvPr/>
        </p:nvSpPr>
        <p:spPr>
          <a:xfrm>
            <a:off x="6297145" y="0"/>
            <a:ext cx="2837788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20"/>
          <p:cNvSpPr/>
          <p:nvPr/>
        </p:nvSpPr>
        <p:spPr>
          <a:xfrm>
            <a:off x="5447328" y="3169"/>
            <a:ext cx="846000" cy="459055"/>
          </a:xfrm>
          <a:prstGeom prst="rect">
            <a:avLst/>
          </a:prstGeom>
          <a:solidFill>
            <a:schemeClr val="accent4">
              <a:alpha val="36862"/>
            </a:schemeClr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ja-JP" sz="16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会社員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1" name="Google Shape;461;p20"/>
          <p:cNvCxnSpPr/>
          <p:nvPr/>
        </p:nvCxnSpPr>
        <p:spPr>
          <a:xfrm flipH="1" rot="10800000">
            <a:off x="95841" y="2517591"/>
            <a:ext cx="722598" cy="4749"/>
          </a:xfrm>
          <a:prstGeom prst="straightConnector1">
            <a:avLst/>
          </a:prstGeom>
          <a:noFill/>
          <a:ln cap="flat" cmpd="sng" w="28575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62" name="Google Shape;462;p20"/>
          <p:cNvCxnSpPr/>
          <p:nvPr/>
        </p:nvCxnSpPr>
        <p:spPr>
          <a:xfrm flipH="1">
            <a:off x="2281703" y="1484079"/>
            <a:ext cx="1124684" cy="141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63" name="Google Shape;463;p20"/>
          <p:cNvCxnSpPr/>
          <p:nvPr/>
        </p:nvCxnSpPr>
        <p:spPr>
          <a:xfrm flipH="1">
            <a:off x="1325697" y="1971361"/>
            <a:ext cx="356125" cy="209737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64" name="Google Shape;464;p20"/>
          <p:cNvCxnSpPr/>
          <p:nvPr/>
        </p:nvCxnSpPr>
        <p:spPr>
          <a:xfrm flipH="1" rot="10800000">
            <a:off x="795301" y="2181098"/>
            <a:ext cx="517882" cy="34124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65" name="Google Shape;465;p20"/>
          <p:cNvCxnSpPr/>
          <p:nvPr/>
        </p:nvCxnSpPr>
        <p:spPr>
          <a:xfrm rot="10800000">
            <a:off x="1674170" y="1988005"/>
            <a:ext cx="199369" cy="589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66" name="Google Shape;466;p20"/>
          <p:cNvCxnSpPr/>
          <p:nvPr/>
        </p:nvCxnSpPr>
        <p:spPr>
          <a:xfrm flipH="1">
            <a:off x="1823339" y="1635664"/>
            <a:ext cx="458396" cy="40285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67" name="Google Shape;467;p20"/>
          <p:cNvCxnSpPr/>
          <p:nvPr/>
        </p:nvCxnSpPr>
        <p:spPr>
          <a:xfrm flipH="1">
            <a:off x="3388490" y="1473770"/>
            <a:ext cx="243120" cy="726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68" name="Google Shape;468;p20"/>
          <p:cNvSpPr/>
          <p:nvPr/>
        </p:nvSpPr>
        <p:spPr>
          <a:xfrm>
            <a:off x="0" y="-6353"/>
            <a:ext cx="5457433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9" name="Google Shape;469;p20"/>
          <p:cNvCxnSpPr/>
          <p:nvPr/>
        </p:nvCxnSpPr>
        <p:spPr>
          <a:xfrm flipH="1">
            <a:off x="5125854" y="1870481"/>
            <a:ext cx="367691" cy="53424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70" name="Google Shape;470;p20"/>
          <p:cNvCxnSpPr/>
          <p:nvPr/>
        </p:nvCxnSpPr>
        <p:spPr>
          <a:xfrm rot="10800000">
            <a:off x="3664785" y="1486441"/>
            <a:ext cx="239243" cy="266722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71" name="Google Shape;471;p20"/>
          <p:cNvCxnSpPr/>
          <p:nvPr/>
        </p:nvCxnSpPr>
        <p:spPr>
          <a:xfrm rot="10800000">
            <a:off x="5473454" y="1878804"/>
            <a:ext cx="318686" cy="149427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72" name="Google Shape;472;p20"/>
          <p:cNvCxnSpPr/>
          <p:nvPr/>
        </p:nvCxnSpPr>
        <p:spPr>
          <a:xfrm flipH="1">
            <a:off x="5790364" y="1140171"/>
            <a:ext cx="529317" cy="219630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73" name="TextBox 472"/>
          <p:cNvSpPr txBox="1"/>
          <p:nvPr/>
        </p:nvSpPr>
        <p:spPr>
          <a:xfrm>
            <a:off x="7635240" y="4896612"/>
            <a:ext cx="1234440" cy="1463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650">
                <a:solidFill>
                  <a:srgbClr val="7D8791"/>
                </a:solidFill>
                <a:latin typeface="Yu Gothic"/>
              </a:rPr>
              <a:t>2026 update / 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/>
          <p:nvPr/>
        </p:nvSpPr>
        <p:spPr>
          <a:xfrm>
            <a:off x="89072" y="2554864"/>
            <a:ext cx="9054696" cy="18124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8" name="Google Shape;478;p21"/>
          <p:cNvCxnSpPr/>
          <p:nvPr/>
        </p:nvCxnSpPr>
        <p:spPr>
          <a:xfrm flipH="1">
            <a:off x="4826327" y="1912438"/>
            <a:ext cx="338775" cy="554022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79" name="Google Shape;479;p21"/>
          <p:cNvCxnSpPr/>
          <p:nvPr/>
        </p:nvCxnSpPr>
        <p:spPr>
          <a:xfrm rot="10800000">
            <a:off x="6319466" y="1198970"/>
            <a:ext cx="587453" cy="34416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80" name="Google Shape;480;p21"/>
          <p:cNvCxnSpPr/>
          <p:nvPr/>
        </p:nvCxnSpPr>
        <p:spPr>
          <a:xfrm flipH="1">
            <a:off x="6907053" y="1568283"/>
            <a:ext cx="915575" cy="305068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81" name="Google Shape;481;p21"/>
          <p:cNvCxnSpPr/>
          <p:nvPr/>
        </p:nvCxnSpPr>
        <p:spPr>
          <a:xfrm rot="10800000">
            <a:off x="7842623" y="1627371"/>
            <a:ext cx="946317" cy="192839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82" name="Google Shape;482;p21"/>
          <p:cNvCxnSpPr/>
          <p:nvPr/>
        </p:nvCxnSpPr>
        <p:spPr>
          <a:xfrm flipH="1">
            <a:off x="8723242" y="2011437"/>
            <a:ext cx="384736" cy="1590439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83" name="Google Shape;483;p21"/>
          <p:cNvCxnSpPr/>
          <p:nvPr/>
        </p:nvCxnSpPr>
        <p:spPr>
          <a:xfrm flipH="1">
            <a:off x="4523019" y="2214658"/>
            <a:ext cx="124491" cy="737245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84" name="Google Shape;484;p21"/>
          <p:cNvCxnSpPr/>
          <p:nvPr/>
        </p:nvCxnSpPr>
        <p:spPr>
          <a:xfrm rot="10800000">
            <a:off x="4667492" y="2248155"/>
            <a:ext cx="159191" cy="268701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85" name="Google Shape;485;p21"/>
          <p:cNvCxnSpPr/>
          <p:nvPr/>
        </p:nvCxnSpPr>
        <p:spPr>
          <a:xfrm flipH="1">
            <a:off x="3892344" y="1492943"/>
            <a:ext cx="290379" cy="288091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86" name="Google Shape;486;p21"/>
          <p:cNvCxnSpPr/>
          <p:nvPr/>
        </p:nvCxnSpPr>
        <p:spPr>
          <a:xfrm rot="10800000">
            <a:off x="4192594" y="1542974"/>
            <a:ext cx="310468" cy="1350626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87" name="Google Shape;487;p21"/>
          <p:cNvSpPr/>
          <p:nvPr/>
        </p:nvSpPr>
        <p:spPr>
          <a:xfrm>
            <a:off x="5454581" y="0"/>
            <a:ext cx="846000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1"/>
          <p:cNvSpPr/>
          <p:nvPr/>
        </p:nvSpPr>
        <p:spPr>
          <a:xfrm>
            <a:off x="6297145" y="0"/>
            <a:ext cx="2837788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1"/>
          <p:cNvSpPr/>
          <p:nvPr/>
        </p:nvSpPr>
        <p:spPr>
          <a:xfrm>
            <a:off x="5447328" y="3169"/>
            <a:ext cx="846000" cy="459055"/>
          </a:xfrm>
          <a:prstGeom prst="rect">
            <a:avLst/>
          </a:prstGeom>
          <a:solidFill>
            <a:schemeClr val="accent4">
              <a:alpha val="36862"/>
            </a:schemeClr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ja-JP" sz="16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会社員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0" name="Google Shape;490;p21"/>
          <p:cNvCxnSpPr/>
          <p:nvPr/>
        </p:nvCxnSpPr>
        <p:spPr>
          <a:xfrm flipH="1" rot="10800000">
            <a:off x="95841" y="2517591"/>
            <a:ext cx="722598" cy="4749"/>
          </a:xfrm>
          <a:prstGeom prst="straightConnector1">
            <a:avLst/>
          </a:prstGeom>
          <a:noFill/>
          <a:ln cap="flat" cmpd="sng" w="28575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91" name="Google Shape;491;p21"/>
          <p:cNvCxnSpPr/>
          <p:nvPr/>
        </p:nvCxnSpPr>
        <p:spPr>
          <a:xfrm flipH="1">
            <a:off x="2281703" y="1484079"/>
            <a:ext cx="1124684" cy="141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92" name="Google Shape;492;p21"/>
          <p:cNvCxnSpPr/>
          <p:nvPr/>
        </p:nvCxnSpPr>
        <p:spPr>
          <a:xfrm flipH="1">
            <a:off x="1325697" y="1971361"/>
            <a:ext cx="356125" cy="209737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93" name="Google Shape;493;p21"/>
          <p:cNvCxnSpPr/>
          <p:nvPr/>
        </p:nvCxnSpPr>
        <p:spPr>
          <a:xfrm flipH="1" rot="10800000">
            <a:off x="795301" y="2181098"/>
            <a:ext cx="517882" cy="34124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94" name="Google Shape;494;p21"/>
          <p:cNvCxnSpPr/>
          <p:nvPr/>
        </p:nvCxnSpPr>
        <p:spPr>
          <a:xfrm rot="10800000">
            <a:off x="1674170" y="1988005"/>
            <a:ext cx="199369" cy="589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95" name="Google Shape;495;p21"/>
          <p:cNvCxnSpPr/>
          <p:nvPr/>
        </p:nvCxnSpPr>
        <p:spPr>
          <a:xfrm flipH="1">
            <a:off x="1823339" y="1635664"/>
            <a:ext cx="458396" cy="40285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96" name="Google Shape;496;p21"/>
          <p:cNvCxnSpPr/>
          <p:nvPr/>
        </p:nvCxnSpPr>
        <p:spPr>
          <a:xfrm flipH="1">
            <a:off x="3388490" y="1473770"/>
            <a:ext cx="243120" cy="726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97" name="Google Shape;497;p21"/>
          <p:cNvSpPr/>
          <p:nvPr/>
        </p:nvSpPr>
        <p:spPr>
          <a:xfrm>
            <a:off x="0" y="-6353"/>
            <a:ext cx="5457433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8" name="Google Shape;498;p21"/>
          <p:cNvCxnSpPr/>
          <p:nvPr/>
        </p:nvCxnSpPr>
        <p:spPr>
          <a:xfrm flipH="1">
            <a:off x="5125854" y="1870481"/>
            <a:ext cx="367691" cy="53424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499" name="Google Shape;499;p21"/>
          <p:cNvCxnSpPr/>
          <p:nvPr/>
        </p:nvCxnSpPr>
        <p:spPr>
          <a:xfrm rot="10800000">
            <a:off x="3664785" y="1486441"/>
            <a:ext cx="239243" cy="266722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00" name="Google Shape;500;p21"/>
          <p:cNvCxnSpPr/>
          <p:nvPr/>
        </p:nvCxnSpPr>
        <p:spPr>
          <a:xfrm rot="10800000">
            <a:off x="5473454" y="1878804"/>
            <a:ext cx="318686" cy="149427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01" name="Google Shape;501;p21"/>
          <p:cNvCxnSpPr/>
          <p:nvPr/>
        </p:nvCxnSpPr>
        <p:spPr>
          <a:xfrm flipH="1">
            <a:off x="5790364" y="1140171"/>
            <a:ext cx="529317" cy="219630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502" name="Google Shape;502;p21"/>
          <p:cNvGrpSpPr/>
          <p:nvPr/>
        </p:nvGrpSpPr>
        <p:grpSpPr>
          <a:xfrm>
            <a:off x="1270142" y="147472"/>
            <a:ext cx="3152650" cy="2301618"/>
            <a:chOff x="629140" y="1262293"/>
            <a:chExt cx="3513114" cy="2692303"/>
          </a:xfrm>
        </p:grpSpPr>
        <p:pic>
          <p:nvPicPr>
            <p:cNvPr id="503" name="Google Shape;503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29140" y="1262293"/>
              <a:ext cx="3513114" cy="2634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4" name="Google Shape;504;p21"/>
            <p:cNvSpPr txBox="1"/>
            <p:nvPr/>
          </p:nvSpPr>
          <p:spPr>
            <a:xfrm>
              <a:off x="629140" y="3558575"/>
              <a:ext cx="3513114" cy="396021"/>
            </a:xfrm>
            <a:prstGeom prst="rect">
              <a:avLst/>
            </a:prstGeom>
            <a:solidFill>
              <a:schemeClr val="lt1">
                <a:alpha val="7607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ja-JP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理学療法士1年目、2度目の挫折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5" name="Google Shape;505;p21"/>
          <p:cNvGrpSpPr/>
          <p:nvPr/>
        </p:nvGrpSpPr>
        <p:grpSpPr>
          <a:xfrm>
            <a:off x="1270142" y="2740971"/>
            <a:ext cx="3196363" cy="2274526"/>
            <a:chOff x="864898" y="317067"/>
            <a:chExt cx="3513115" cy="2634836"/>
          </a:xfrm>
        </p:grpSpPr>
        <p:pic>
          <p:nvPicPr>
            <p:cNvPr descr="天井からぶら下がっているキッチン&#10;&#10;低い精度で自動的に生成された説明" id="506" name="Google Shape;506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4898" y="317067"/>
              <a:ext cx="3513115" cy="2634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7" name="Google Shape;507;p21"/>
            <p:cNvSpPr txBox="1"/>
            <p:nvPr/>
          </p:nvSpPr>
          <p:spPr>
            <a:xfrm>
              <a:off x="864899" y="2613349"/>
              <a:ext cx="3513114" cy="338554"/>
            </a:xfrm>
            <a:prstGeom prst="rect">
              <a:avLst/>
            </a:prstGeom>
            <a:solidFill>
              <a:schemeClr val="lt1">
                <a:alpha val="7607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ja-JP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就職した整形外科クリニック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8" name="TextBox 507"/>
          <p:cNvSpPr txBox="1"/>
          <p:nvPr/>
        </p:nvSpPr>
        <p:spPr>
          <a:xfrm>
            <a:off x="7635240" y="4896612"/>
            <a:ext cx="1234440" cy="1463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650">
                <a:solidFill>
                  <a:srgbClr val="7D8791"/>
                </a:solidFill>
                <a:latin typeface="Yu Gothic"/>
              </a:rPr>
              <a:t>2026 update / 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2"/>
          <p:cNvSpPr/>
          <p:nvPr/>
        </p:nvSpPr>
        <p:spPr>
          <a:xfrm>
            <a:off x="89072" y="2554864"/>
            <a:ext cx="9054696" cy="18124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3" name="Google Shape;513;p22"/>
          <p:cNvCxnSpPr/>
          <p:nvPr/>
        </p:nvCxnSpPr>
        <p:spPr>
          <a:xfrm flipH="1">
            <a:off x="4826327" y="1912438"/>
            <a:ext cx="338775" cy="554022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14" name="Google Shape;514;p22"/>
          <p:cNvCxnSpPr/>
          <p:nvPr/>
        </p:nvCxnSpPr>
        <p:spPr>
          <a:xfrm rot="10800000">
            <a:off x="6319466" y="1198970"/>
            <a:ext cx="587453" cy="34416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15" name="Google Shape;515;p22"/>
          <p:cNvCxnSpPr/>
          <p:nvPr/>
        </p:nvCxnSpPr>
        <p:spPr>
          <a:xfrm flipH="1">
            <a:off x="6907053" y="1568283"/>
            <a:ext cx="915575" cy="305068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16" name="Google Shape;516;p22"/>
          <p:cNvCxnSpPr/>
          <p:nvPr/>
        </p:nvCxnSpPr>
        <p:spPr>
          <a:xfrm rot="10800000">
            <a:off x="7842623" y="1627371"/>
            <a:ext cx="946317" cy="192839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17" name="Google Shape;517;p22"/>
          <p:cNvCxnSpPr/>
          <p:nvPr/>
        </p:nvCxnSpPr>
        <p:spPr>
          <a:xfrm flipH="1">
            <a:off x="8723242" y="2011437"/>
            <a:ext cx="384736" cy="1590439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18" name="Google Shape;518;p22"/>
          <p:cNvCxnSpPr/>
          <p:nvPr/>
        </p:nvCxnSpPr>
        <p:spPr>
          <a:xfrm flipH="1">
            <a:off x="4523019" y="2214658"/>
            <a:ext cx="124491" cy="737245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19" name="Google Shape;519;p22"/>
          <p:cNvCxnSpPr/>
          <p:nvPr/>
        </p:nvCxnSpPr>
        <p:spPr>
          <a:xfrm rot="10800000">
            <a:off x="4667492" y="2248155"/>
            <a:ext cx="159191" cy="268701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20" name="Google Shape;520;p22"/>
          <p:cNvCxnSpPr/>
          <p:nvPr/>
        </p:nvCxnSpPr>
        <p:spPr>
          <a:xfrm flipH="1">
            <a:off x="3892344" y="1492943"/>
            <a:ext cx="290379" cy="288091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21" name="Google Shape;521;p22"/>
          <p:cNvCxnSpPr/>
          <p:nvPr/>
        </p:nvCxnSpPr>
        <p:spPr>
          <a:xfrm rot="10800000">
            <a:off x="4192594" y="1542974"/>
            <a:ext cx="310468" cy="1350626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22" name="Google Shape;522;p22"/>
          <p:cNvSpPr/>
          <p:nvPr/>
        </p:nvSpPr>
        <p:spPr>
          <a:xfrm>
            <a:off x="5454581" y="0"/>
            <a:ext cx="846000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22"/>
          <p:cNvSpPr/>
          <p:nvPr/>
        </p:nvSpPr>
        <p:spPr>
          <a:xfrm>
            <a:off x="6297145" y="0"/>
            <a:ext cx="2837788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22"/>
          <p:cNvSpPr/>
          <p:nvPr/>
        </p:nvSpPr>
        <p:spPr>
          <a:xfrm>
            <a:off x="5447328" y="3169"/>
            <a:ext cx="846000" cy="459055"/>
          </a:xfrm>
          <a:prstGeom prst="rect">
            <a:avLst/>
          </a:prstGeom>
          <a:solidFill>
            <a:schemeClr val="accent4">
              <a:alpha val="36862"/>
            </a:schemeClr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ja-JP" sz="16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会社員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5" name="Google Shape;525;p22"/>
          <p:cNvCxnSpPr/>
          <p:nvPr/>
        </p:nvCxnSpPr>
        <p:spPr>
          <a:xfrm flipH="1" rot="10800000">
            <a:off x="95841" y="2517591"/>
            <a:ext cx="722598" cy="4749"/>
          </a:xfrm>
          <a:prstGeom prst="straightConnector1">
            <a:avLst/>
          </a:prstGeom>
          <a:noFill/>
          <a:ln cap="flat" cmpd="sng" w="28575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26" name="Google Shape;526;p22"/>
          <p:cNvCxnSpPr/>
          <p:nvPr/>
        </p:nvCxnSpPr>
        <p:spPr>
          <a:xfrm flipH="1">
            <a:off x="2281703" y="1484079"/>
            <a:ext cx="1124684" cy="141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27" name="Google Shape;527;p22"/>
          <p:cNvCxnSpPr/>
          <p:nvPr/>
        </p:nvCxnSpPr>
        <p:spPr>
          <a:xfrm flipH="1">
            <a:off x="1325697" y="1971361"/>
            <a:ext cx="356125" cy="209737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28" name="Google Shape;528;p22"/>
          <p:cNvCxnSpPr/>
          <p:nvPr/>
        </p:nvCxnSpPr>
        <p:spPr>
          <a:xfrm flipH="1" rot="10800000">
            <a:off x="795301" y="2181098"/>
            <a:ext cx="517882" cy="34124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29" name="Google Shape;529;p22"/>
          <p:cNvCxnSpPr/>
          <p:nvPr/>
        </p:nvCxnSpPr>
        <p:spPr>
          <a:xfrm rot="10800000">
            <a:off x="1674170" y="1988005"/>
            <a:ext cx="199369" cy="589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30" name="Google Shape;530;p22"/>
          <p:cNvCxnSpPr/>
          <p:nvPr/>
        </p:nvCxnSpPr>
        <p:spPr>
          <a:xfrm flipH="1">
            <a:off x="1823339" y="1635664"/>
            <a:ext cx="458396" cy="40285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31" name="Google Shape;531;p22"/>
          <p:cNvCxnSpPr/>
          <p:nvPr/>
        </p:nvCxnSpPr>
        <p:spPr>
          <a:xfrm flipH="1">
            <a:off x="3388490" y="1473770"/>
            <a:ext cx="243120" cy="726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32" name="Google Shape;532;p22"/>
          <p:cNvSpPr/>
          <p:nvPr/>
        </p:nvSpPr>
        <p:spPr>
          <a:xfrm>
            <a:off x="0" y="-6353"/>
            <a:ext cx="5457433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3" name="Google Shape;533;p22"/>
          <p:cNvCxnSpPr/>
          <p:nvPr/>
        </p:nvCxnSpPr>
        <p:spPr>
          <a:xfrm flipH="1">
            <a:off x="5125854" y="1870481"/>
            <a:ext cx="367691" cy="53424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34" name="Google Shape;534;p22"/>
          <p:cNvCxnSpPr/>
          <p:nvPr/>
        </p:nvCxnSpPr>
        <p:spPr>
          <a:xfrm rot="10800000">
            <a:off x="3664785" y="1486441"/>
            <a:ext cx="239243" cy="266722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35" name="Google Shape;535;p22"/>
          <p:cNvCxnSpPr/>
          <p:nvPr/>
        </p:nvCxnSpPr>
        <p:spPr>
          <a:xfrm rot="10800000">
            <a:off x="5473454" y="1878804"/>
            <a:ext cx="318686" cy="149427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36" name="Google Shape;536;p22"/>
          <p:cNvCxnSpPr/>
          <p:nvPr/>
        </p:nvCxnSpPr>
        <p:spPr>
          <a:xfrm flipH="1">
            <a:off x="5790364" y="1140171"/>
            <a:ext cx="529317" cy="219630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537" name="Google Shape;537;p22"/>
          <p:cNvGrpSpPr/>
          <p:nvPr/>
        </p:nvGrpSpPr>
        <p:grpSpPr>
          <a:xfrm>
            <a:off x="1049579" y="138492"/>
            <a:ext cx="3279494" cy="2185415"/>
            <a:chOff x="406262" y="1315692"/>
            <a:chExt cx="3960124" cy="2640082"/>
          </a:xfrm>
        </p:grpSpPr>
        <p:pic>
          <p:nvPicPr>
            <p:cNvPr descr="人, スポーツ, 男, グループ が含まれている画像&#10;&#10;自動的に生成された説明" id="538" name="Google Shape;538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6262" y="1315692"/>
              <a:ext cx="3960124" cy="26400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9" name="Google Shape;539;p22"/>
            <p:cNvSpPr txBox="1"/>
            <p:nvPr/>
          </p:nvSpPr>
          <p:spPr>
            <a:xfrm>
              <a:off x="406262" y="3617220"/>
              <a:ext cx="3960124" cy="338554"/>
            </a:xfrm>
            <a:prstGeom prst="rect">
              <a:avLst/>
            </a:prstGeom>
            <a:solidFill>
              <a:schemeClr val="lt1">
                <a:alpha val="7607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ja-JP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①会員制のフットサルチーム運営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0" name="Google Shape;540;p22"/>
          <p:cNvGrpSpPr/>
          <p:nvPr/>
        </p:nvGrpSpPr>
        <p:grpSpPr>
          <a:xfrm>
            <a:off x="1057508" y="2732646"/>
            <a:ext cx="3299046" cy="2345689"/>
            <a:chOff x="5065618" y="1315692"/>
            <a:chExt cx="3514609" cy="2644449"/>
          </a:xfrm>
        </p:grpSpPr>
        <p:pic>
          <p:nvPicPr>
            <p:cNvPr id="541" name="Google Shape;541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065618" y="1315692"/>
              <a:ext cx="3514609" cy="26400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2" name="Google Shape;542;p22"/>
            <p:cNvSpPr txBox="1"/>
            <p:nvPr/>
          </p:nvSpPr>
          <p:spPr>
            <a:xfrm>
              <a:off x="5065618" y="3621587"/>
              <a:ext cx="3514609" cy="338554"/>
            </a:xfrm>
            <a:prstGeom prst="rect">
              <a:avLst/>
            </a:prstGeom>
            <a:solidFill>
              <a:schemeClr val="lt1">
                <a:alpha val="7607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ja-JP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②経営者などの異業種交流会主催</a:t>
              </a:r>
              <a:endParaRPr/>
            </a:p>
          </p:txBody>
        </p:sp>
      </p:grpSp>
      <p:sp>
        <p:nvSpPr>
          <p:cNvPr id="543" name="TextBox 542"/>
          <p:cNvSpPr txBox="1"/>
          <p:nvPr/>
        </p:nvSpPr>
        <p:spPr>
          <a:xfrm>
            <a:off x="7635240" y="4896612"/>
            <a:ext cx="1234440" cy="1463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650">
                <a:solidFill>
                  <a:srgbClr val="7D8791"/>
                </a:solidFill>
                <a:latin typeface="Yu Gothic"/>
              </a:rPr>
              <a:t>2026 update / 22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3"/>
          <p:cNvSpPr/>
          <p:nvPr/>
        </p:nvSpPr>
        <p:spPr>
          <a:xfrm>
            <a:off x="89072" y="2554864"/>
            <a:ext cx="9054696" cy="18124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8" name="Google Shape;548;p23"/>
          <p:cNvCxnSpPr/>
          <p:nvPr/>
        </p:nvCxnSpPr>
        <p:spPr>
          <a:xfrm flipH="1">
            <a:off x="4826327" y="1912438"/>
            <a:ext cx="338775" cy="554022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49" name="Google Shape;549;p23"/>
          <p:cNvCxnSpPr/>
          <p:nvPr/>
        </p:nvCxnSpPr>
        <p:spPr>
          <a:xfrm rot="10800000">
            <a:off x="6319466" y="1198970"/>
            <a:ext cx="587453" cy="34416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50" name="Google Shape;550;p23"/>
          <p:cNvCxnSpPr/>
          <p:nvPr/>
        </p:nvCxnSpPr>
        <p:spPr>
          <a:xfrm flipH="1">
            <a:off x="6907053" y="1568283"/>
            <a:ext cx="915575" cy="305068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51" name="Google Shape;551;p23"/>
          <p:cNvCxnSpPr/>
          <p:nvPr/>
        </p:nvCxnSpPr>
        <p:spPr>
          <a:xfrm rot="10800000">
            <a:off x="7842623" y="1627371"/>
            <a:ext cx="946317" cy="192839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52" name="Google Shape;552;p23"/>
          <p:cNvCxnSpPr/>
          <p:nvPr/>
        </p:nvCxnSpPr>
        <p:spPr>
          <a:xfrm flipH="1">
            <a:off x="8723242" y="2011437"/>
            <a:ext cx="384736" cy="1590439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53" name="Google Shape;553;p23"/>
          <p:cNvCxnSpPr/>
          <p:nvPr/>
        </p:nvCxnSpPr>
        <p:spPr>
          <a:xfrm flipH="1">
            <a:off x="4523019" y="2214658"/>
            <a:ext cx="124491" cy="737245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54" name="Google Shape;554;p23"/>
          <p:cNvCxnSpPr/>
          <p:nvPr/>
        </p:nvCxnSpPr>
        <p:spPr>
          <a:xfrm rot="10800000">
            <a:off x="4667492" y="2248155"/>
            <a:ext cx="159191" cy="268701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55" name="Google Shape;555;p23"/>
          <p:cNvCxnSpPr/>
          <p:nvPr/>
        </p:nvCxnSpPr>
        <p:spPr>
          <a:xfrm flipH="1">
            <a:off x="3892344" y="1492943"/>
            <a:ext cx="290379" cy="288091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56" name="Google Shape;556;p23"/>
          <p:cNvCxnSpPr/>
          <p:nvPr/>
        </p:nvCxnSpPr>
        <p:spPr>
          <a:xfrm rot="10800000">
            <a:off x="4192594" y="1542974"/>
            <a:ext cx="310468" cy="1350626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57" name="Google Shape;557;p23"/>
          <p:cNvSpPr/>
          <p:nvPr/>
        </p:nvSpPr>
        <p:spPr>
          <a:xfrm>
            <a:off x="5454581" y="0"/>
            <a:ext cx="846000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3"/>
          <p:cNvSpPr/>
          <p:nvPr/>
        </p:nvSpPr>
        <p:spPr>
          <a:xfrm>
            <a:off x="6297145" y="0"/>
            <a:ext cx="2837788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23"/>
          <p:cNvSpPr/>
          <p:nvPr/>
        </p:nvSpPr>
        <p:spPr>
          <a:xfrm>
            <a:off x="5447328" y="3169"/>
            <a:ext cx="846000" cy="459055"/>
          </a:xfrm>
          <a:prstGeom prst="rect">
            <a:avLst/>
          </a:prstGeom>
          <a:solidFill>
            <a:schemeClr val="accent4">
              <a:alpha val="36862"/>
            </a:schemeClr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ja-JP" sz="16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会社員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0" name="Google Shape;560;p23"/>
          <p:cNvCxnSpPr/>
          <p:nvPr/>
        </p:nvCxnSpPr>
        <p:spPr>
          <a:xfrm flipH="1" rot="10800000">
            <a:off x="95841" y="2517591"/>
            <a:ext cx="722598" cy="4749"/>
          </a:xfrm>
          <a:prstGeom prst="straightConnector1">
            <a:avLst/>
          </a:prstGeom>
          <a:noFill/>
          <a:ln cap="flat" cmpd="sng" w="28575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61" name="Google Shape;561;p23"/>
          <p:cNvCxnSpPr/>
          <p:nvPr/>
        </p:nvCxnSpPr>
        <p:spPr>
          <a:xfrm flipH="1">
            <a:off x="2281703" y="1484079"/>
            <a:ext cx="1124684" cy="141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62" name="Google Shape;562;p23"/>
          <p:cNvCxnSpPr/>
          <p:nvPr/>
        </p:nvCxnSpPr>
        <p:spPr>
          <a:xfrm flipH="1">
            <a:off x="1325697" y="1971361"/>
            <a:ext cx="356125" cy="209737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63" name="Google Shape;563;p23"/>
          <p:cNvCxnSpPr/>
          <p:nvPr/>
        </p:nvCxnSpPr>
        <p:spPr>
          <a:xfrm flipH="1" rot="10800000">
            <a:off x="795301" y="2181098"/>
            <a:ext cx="517882" cy="34124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64" name="Google Shape;564;p23"/>
          <p:cNvCxnSpPr/>
          <p:nvPr/>
        </p:nvCxnSpPr>
        <p:spPr>
          <a:xfrm rot="10800000">
            <a:off x="1674170" y="1988005"/>
            <a:ext cx="199369" cy="589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65" name="Google Shape;565;p23"/>
          <p:cNvCxnSpPr/>
          <p:nvPr/>
        </p:nvCxnSpPr>
        <p:spPr>
          <a:xfrm flipH="1">
            <a:off x="1823339" y="1635664"/>
            <a:ext cx="458396" cy="40285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66" name="Google Shape;566;p23"/>
          <p:cNvCxnSpPr/>
          <p:nvPr/>
        </p:nvCxnSpPr>
        <p:spPr>
          <a:xfrm flipH="1">
            <a:off x="3388490" y="1473770"/>
            <a:ext cx="243120" cy="726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67" name="Google Shape;567;p23"/>
          <p:cNvSpPr/>
          <p:nvPr/>
        </p:nvSpPr>
        <p:spPr>
          <a:xfrm>
            <a:off x="0" y="3807"/>
            <a:ext cx="5457433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8" name="Google Shape;568;p23"/>
          <p:cNvCxnSpPr/>
          <p:nvPr/>
        </p:nvCxnSpPr>
        <p:spPr>
          <a:xfrm flipH="1">
            <a:off x="5125854" y="1870481"/>
            <a:ext cx="367691" cy="53424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69" name="Google Shape;569;p23"/>
          <p:cNvCxnSpPr/>
          <p:nvPr/>
        </p:nvCxnSpPr>
        <p:spPr>
          <a:xfrm rot="10800000">
            <a:off x="3664785" y="1486441"/>
            <a:ext cx="239243" cy="266722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70" name="Google Shape;570;p23"/>
          <p:cNvCxnSpPr/>
          <p:nvPr/>
        </p:nvCxnSpPr>
        <p:spPr>
          <a:xfrm rot="10800000">
            <a:off x="5473454" y="1878804"/>
            <a:ext cx="318686" cy="149427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71" name="Google Shape;571;p23"/>
          <p:cNvCxnSpPr/>
          <p:nvPr/>
        </p:nvCxnSpPr>
        <p:spPr>
          <a:xfrm flipH="1">
            <a:off x="5790364" y="1140171"/>
            <a:ext cx="529317" cy="219630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572" name="Google Shape;572;p23"/>
          <p:cNvGrpSpPr/>
          <p:nvPr/>
        </p:nvGrpSpPr>
        <p:grpSpPr>
          <a:xfrm>
            <a:off x="1106857" y="82706"/>
            <a:ext cx="3263816" cy="2459126"/>
            <a:chOff x="417442" y="1088334"/>
            <a:chExt cx="3955776" cy="2974406"/>
          </a:xfrm>
        </p:grpSpPr>
        <p:pic>
          <p:nvPicPr>
            <p:cNvPr descr="手でサインする男性&#10;&#10;中程度の精度で自動的に生成された説明" id="573" name="Google Shape;573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17444" y="1088334"/>
              <a:ext cx="3955774" cy="2966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4" name="Google Shape;574;p23"/>
            <p:cNvSpPr txBox="1"/>
            <p:nvPr/>
          </p:nvSpPr>
          <p:spPr>
            <a:xfrm>
              <a:off x="417442" y="3724186"/>
              <a:ext cx="3955774" cy="338554"/>
            </a:xfrm>
            <a:prstGeom prst="rect">
              <a:avLst/>
            </a:prstGeom>
            <a:solidFill>
              <a:schemeClr val="lt1">
                <a:alpha val="7607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ja-JP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カフェの開業準備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23"/>
          <p:cNvGrpSpPr/>
          <p:nvPr/>
        </p:nvGrpSpPr>
        <p:grpSpPr>
          <a:xfrm>
            <a:off x="1093098" y="2811409"/>
            <a:ext cx="3251104" cy="2230447"/>
            <a:chOff x="4770782" y="1088334"/>
            <a:chExt cx="3955776" cy="2966831"/>
          </a:xfrm>
        </p:grpSpPr>
        <p:pic>
          <p:nvPicPr>
            <p:cNvPr descr="テーブルの上に置いている様々な種類のカップ&#10;&#10;低い精度で自動的に生成された説明" id="576" name="Google Shape;576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70784" y="1088334"/>
              <a:ext cx="3955774" cy="2966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7" name="Google Shape;577;p23"/>
            <p:cNvSpPr txBox="1"/>
            <p:nvPr/>
          </p:nvSpPr>
          <p:spPr>
            <a:xfrm>
              <a:off x="4770782" y="3716611"/>
              <a:ext cx="3955774" cy="338554"/>
            </a:xfrm>
            <a:prstGeom prst="rect">
              <a:avLst/>
            </a:prstGeom>
            <a:solidFill>
              <a:schemeClr val="lt1">
                <a:alpha val="7607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ja-JP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開業前の研修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>
            <a:off x="6620857" y="1065417"/>
            <a:ext cx="2114462" cy="3087155"/>
            <a:chOff x="6187514" y="316247"/>
            <a:chExt cx="2942942" cy="4206849"/>
          </a:xfrm>
        </p:grpSpPr>
        <p:pic>
          <p:nvPicPr>
            <p:cNvPr id="579" name="Google Shape;579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212077" y="2431719"/>
              <a:ext cx="2898960" cy="20913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Google Shape;580;p2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198096" y="316247"/>
              <a:ext cx="2932360" cy="21154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1" name="Google Shape;581;p23"/>
            <p:cNvSpPr txBox="1"/>
            <p:nvPr/>
          </p:nvSpPr>
          <p:spPr>
            <a:xfrm>
              <a:off x="6187514" y="2276680"/>
              <a:ext cx="2923524" cy="429124"/>
            </a:xfrm>
            <a:prstGeom prst="rect">
              <a:avLst/>
            </a:prstGeom>
            <a:solidFill>
              <a:schemeClr val="lt1">
                <a:alpha val="7607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ja-JP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旅行中、詐欺に遭う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2" name="TextBox 581"/>
          <p:cNvSpPr txBox="1"/>
          <p:nvPr/>
        </p:nvSpPr>
        <p:spPr>
          <a:xfrm>
            <a:off x="7635240" y="4896612"/>
            <a:ext cx="1234440" cy="1463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650">
                <a:solidFill>
                  <a:srgbClr val="7D8791"/>
                </a:solidFill>
                <a:latin typeface="Yu Gothic"/>
              </a:rPr>
              <a:t>2026 update / 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4"/>
          <p:cNvSpPr/>
          <p:nvPr/>
        </p:nvSpPr>
        <p:spPr>
          <a:xfrm>
            <a:off x="89072" y="2554864"/>
            <a:ext cx="9054696" cy="18124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7" name="Google Shape;587;p24"/>
          <p:cNvCxnSpPr/>
          <p:nvPr/>
        </p:nvCxnSpPr>
        <p:spPr>
          <a:xfrm flipH="1">
            <a:off x="4826327" y="1912438"/>
            <a:ext cx="338775" cy="554022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88" name="Google Shape;588;p24"/>
          <p:cNvCxnSpPr/>
          <p:nvPr/>
        </p:nvCxnSpPr>
        <p:spPr>
          <a:xfrm rot="10800000">
            <a:off x="6319466" y="1198970"/>
            <a:ext cx="587453" cy="34416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89" name="Google Shape;589;p24"/>
          <p:cNvCxnSpPr/>
          <p:nvPr/>
        </p:nvCxnSpPr>
        <p:spPr>
          <a:xfrm flipH="1">
            <a:off x="6907053" y="1568283"/>
            <a:ext cx="915575" cy="305068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90" name="Google Shape;590;p24"/>
          <p:cNvCxnSpPr/>
          <p:nvPr/>
        </p:nvCxnSpPr>
        <p:spPr>
          <a:xfrm rot="10800000">
            <a:off x="7842623" y="1627371"/>
            <a:ext cx="946317" cy="192839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91" name="Google Shape;591;p24"/>
          <p:cNvCxnSpPr/>
          <p:nvPr/>
        </p:nvCxnSpPr>
        <p:spPr>
          <a:xfrm flipH="1">
            <a:off x="8723242" y="2011437"/>
            <a:ext cx="384736" cy="1590439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92" name="Google Shape;592;p24"/>
          <p:cNvCxnSpPr/>
          <p:nvPr/>
        </p:nvCxnSpPr>
        <p:spPr>
          <a:xfrm flipH="1">
            <a:off x="4523019" y="2214658"/>
            <a:ext cx="124491" cy="737245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93" name="Google Shape;593;p24"/>
          <p:cNvCxnSpPr/>
          <p:nvPr/>
        </p:nvCxnSpPr>
        <p:spPr>
          <a:xfrm rot="10800000">
            <a:off x="4667492" y="2248155"/>
            <a:ext cx="159191" cy="268701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94" name="Google Shape;594;p24"/>
          <p:cNvCxnSpPr/>
          <p:nvPr/>
        </p:nvCxnSpPr>
        <p:spPr>
          <a:xfrm flipH="1">
            <a:off x="3892344" y="1492943"/>
            <a:ext cx="290379" cy="288091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595" name="Google Shape;595;p24"/>
          <p:cNvCxnSpPr/>
          <p:nvPr/>
        </p:nvCxnSpPr>
        <p:spPr>
          <a:xfrm rot="10800000">
            <a:off x="4192594" y="1542974"/>
            <a:ext cx="310468" cy="1350626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596" name="Google Shape;596;p24"/>
          <p:cNvSpPr/>
          <p:nvPr/>
        </p:nvSpPr>
        <p:spPr>
          <a:xfrm>
            <a:off x="5454581" y="0"/>
            <a:ext cx="846000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24"/>
          <p:cNvSpPr/>
          <p:nvPr/>
        </p:nvSpPr>
        <p:spPr>
          <a:xfrm>
            <a:off x="6297145" y="0"/>
            <a:ext cx="2837788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24"/>
          <p:cNvSpPr/>
          <p:nvPr/>
        </p:nvSpPr>
        <p:spPr>
          <a:xfrm>
            <a:off x="5447328" y="3169"/>
            <a:ext cx="846000" cy="459055"/>
          </a:xfrm>
          <a:prstGeom prst="rect">
            <a:avLst/>
          </a:prstGeom>
          <a:solidFill>
            <a:schemeClr val="accent4">
              <a:alpha val="36862"/>
            </a:schemeClr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ja-JP" sz="16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会社員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9" name="Google Shape;599;p24"/>
          <p:cNvCxnSpPr/>
          <p:nvPr/>
        </p:nvCxnSpPr>
        <p:spPr>
          <a:xfrm flipH="1" rot="10800000">
            <a:off x="95841" y="2517591"/>
            <a:ext cx="722598" cy="4749"/>
          </a:xfrm>
          <a:prstGeom prst="straightConnector1">
            <a:avLst/>
          </a:prstGeom>
          <a:noFill/>
          <a:ln cap="flat" cmpd="sng" w="28575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00" name="Google Shape;600;p24"/>
          <p:cNvCxnSpPr/>
          <p:nvPr/>
        </p:nvCxnSpPr>
        <p:spPr>
          <a:xfrm flipH="1">
            <a:off x="2281703" y="1484079"/>
            <a:ext cx="1124684" cy="141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01" name="Google Shape;601;p24"/>
          <p:cNvCxnSpPr/>
          <p:nvPr/>
        </p:nvCxnSpPr>
        <p:spPr>
          <a:xfrm flipH="1">
            <a:off x="1325697" y="1971361"/>
            <a:ext cx="356125" cy="209737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02" name="Google Shape;602;p24"/>
          <p:cNvCxnSpPr/>
          <p:nvPr/>
        </p:nvCxnSpPr>
        <p:spPr>
          <a:xfrm flipH="1" rot="10800000">
            <a:off x="795301" y="2181098"/>
            <a:ext cx="517882" cy="34124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03" name="Google Shape;603;p24"/>
          <p:cNvCxnSpPr/>
          <p:nvPr/>
        </p:nvCxnSpPr>
        <p:spPr>
          <a:xfrm rot="10800000">
            <a:off x="1674170" y="1988005"/>
            <a:ext cx="199369" cy="589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04" name="Google Shape;604;p24"/>
          <p:cNvCxnSpPr/>
          <p:nvPr/>
        </p:nvCxnSpPr>
        <p:spPr>
          <a:xfrm flipH="1">
            <a:off x="1823339" y="1635664"/>
            <a:ext cx="458396" cy="40285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05" name="Google Shape;605;p24"/>
          <p:cNvCxnSpPr/>
          <p:nvPr/>
        </p:nvCxnSpPr>
        <p:spPr>
          <a:xfrm flipH="1">
            <a:off x="3388490" y="1473770"/>
            <a:ext cx="243120" cy="726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06" name="Google Shape;606;p24"/>
          <p:cNvSpPr/>
          <p:nvPr/>
        </p:nvSpPr>
        <p:spPr>
          <a:xfrm>
            <a:off x="0" y="-6353"/>
            <a:ext cx="5457433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7" name="Google Shape;607;p24"/>
          <p:cNvCxnSpPr/>
          <p:nvPr/>
        </p:nvCxnSpPr>
        <p:spPr>
          <a:xfrm flipH="1">
            <a:off x="5125854" y="1870481"/>
            <a:ext cx="367691" cy="53424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08" name="Google Shape;608;p24"/>
          <p:cNvCxnSpPr/>
          <p:nvPr/>
        </p:nvCxnSpPr>
        <p:spPr>
          <a:xfrm rot="10800000">
            <a:off x="3664785" y="1486441"/>
            <a:ext cx="239243" cy="266722"/>
          </a:xfrm>
          <a:prstGeom prst="straightConnector1">
            <a:avLst/>
          </a:prstGeom>
          <a:noFill/>
          <a:ln cap="flat" cmpd="sng" w="38100">
            <a:solidFill>
              <a:srgbClr val="DDDDDD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09" name="Google Shape;609;p24"/>
          <p:cNvCxnSpPr/>
          <p:nvPr/>
        </p:nvCxnSpPr>
        <p:spPr>
          <a:xfrm rot="10800000">
            <a:off x="5473454" y="1878804"/>
            <a:ext cx="318686" cy="149427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10" name="Google Shape;610;p24"/>
          <p:cNvCxnSpPr/>
          <p:nvPr/>
        </p:nvCxnSpPr>
        <p:spPr>
          <a:xfrm flipH="1">
            <a:off x="5790364" y="1140171"/>
            <a:ext cx="529317" cy="219630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11" name="Google Shape;611;p24"/>
          <p:cNvSpPr/>
          <p:nvPr/>
        </p:nvSpPr>
        <p:spPr>
          <a:xfrm>
            <a:off x="355060" y="3164506"/>
            <a:ext cx="4729455" cy="1668892"/>
          </a:xfrm>
          <a:prstGeom prst="rect">
            <a:avLst/>
          </a:prstGeom>
          <a:solidFill>
            <a:schemeClr val="dk1">
              <a:alpha val="50196"/>
            </a:schemeClr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800" u="none" cap="none" strike="noStrike">
                <a:solidFill>
                  <a:schemeClr val="lt1"/>
                </a:solidFill>
                <a:latin typeface="Yu Gothic"/>
                <a:ea typeface="Arial"/>
                <a:cs typeface="Arial"/>
                <a:sym typeface="Arial"/>
              </a:rPr>
              <a:t>Point💡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400" u="none" cap="none" strike="noStrike">
                <a:solidFill>
                  <a:schemeClr val="lt1"/>
                </a:solidFill>
                <a:latin typeface="Yu Gothic"/>
                <a:ea typeface="Arial"/>
                <a:cs typeface="Arial"/>
                <a:sym typeface="Arial"/>
              </a:rPr>
              <a:t>・2度目の挫折。社会は理不尽です・・・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400" u="none" cap="none" strike="noStrike">
                <a:solidFill>
                  <a:schemeClr val="lt1"/>
                </a:solidFill>
                <a:latin typeface="Yu Gothic"/>
                <a:ea typeface="Arial"/>
                <a:cs typeface="Arial"/>
                <a:sym typeface="Arial"/>
              </a:rPr>
              <a:t>・色々挑戦、失敗を繰り返し起業を決意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400" u="none" cap="none" strike="noStrike">
                <a:solidFill>
                  <a:schemeClr val="lt1"/>
                </a:solidFill>
                <a:latin typeface="Yu Gothic"/>
                <a:ea typeface="Arial"/>
                <a:cs typeface="Arial"/>
                <a:sym typeface="Arial"/>
              </a:rPr>
              <a:t>・会社立ち上げは予想以上に大変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2" name="Google Shape;612;p24"/>
          <p:cNvGrpSpPr/>
          <p:nvPr/>
        </p:nvGrpSpPr>
        <p:grpSpPr>
          <a:xfrm>
            <a:off x="1039614" y="385073"/>
            <a:ext cx="3043095" cy="2566830"/>
            <a:chOff x="97566" y="340342"/>
            <a:chExt cx="5888044" cy="4128775"/>
          </a:xfrm>
        </p:grpSpPr>
        <p:pic>
          <p:nvPicPr>
            <p:cNvPr id="613" name="Google Shape;613;p24"/>
            <p:cNvPicPr preferRelativeResize="0"/>
            <p:nvPr/>
          </p:nvPicPr>
          <p:blipFill rotWithShape="1">
            <a:blip r:embed="rId3">
              <a:alphaModFix/>
            </a:blip>
            <a:srcRect b="0" l="0" r="4346" t="0"/>
            <a:stretch/>
          </p:blipFill>
          <p:spPr>
            <a:xfrm>
              <a:off x="3023796" y="340342"/>
              <a:ext cx="2961814" cy="20913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4" name="Google Shape;614;p24"/>
            <p:cNvPicPr preferRelativeResize="0"/>
            <p:nvPr/>
          </p:nvPicPr>
          <p:blipFill rotWithShape="1">
            <a:blip r:embed="rId4">
              <a:alphaModFix/>
            </a:blip>
            <a:srcRect b="6337" l="0" r="0" t="0"/>
            <a:stretch/>
          </p:blipFill>
          <p:spPr>
            <a:xfrm>
              <a:off x="97566" y="2431719"/>
              <a:ext cx="2901338" cy="20373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5" name="Google Shape;615;p24"/>
            <p:cNvSpPr/>
            <p:nvPr/>
          </p:nvSpPr>
          <p:spPr>
            <a:xfrm>
              <a:off x="97566" y="340343"/>
              <a:ext cx="2915114" cy="2115473"/>
            </a:xfrm>
            <a:prstGeom prst="rect">
              <a:avLst/>
            </a:prstGeom>
            <a:noFill/>
            <a:ln>
              <a:noFill/>
            </a:ln>
          </p:spPr>
        </p:sp>
        <p:pic>
          <p:nvPicPr>
            <p:cNvPr id="616" name="Google Shape;616;p24"/>
            <p:cNvPicPr preferRelativeResize="0"/>
            <p:nvPr/>
          </p:nvPicPr>
          <p:blipFill rotWithShape="1">
            <a:blip r:embed="rId5">
              <a:alphaModFix/>
            </a:blip>
            <a:srcRect b="10486" l="10168" r="3588" t="0"/>
            <a:stretch/>
          </p:blipFill>
          <p:spPr>
            <a:xfrm>
              <a:off x="3010020" y="2431719"/>
              <a:ext cx="2964474" cy="20373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4"/>
            <p:cNvSpPr txBox="1"/>
            <p:nvPr/>
          </p:nvSpPr>
          <p:spPr>
            <a:xfrm>
              <a:off x="97566" y="2286539"/>
              <a:ext cx="5876928" cy="444542"/>
            </a:xfrm>
            <a:prstGeom prst="rect">
              <a:avLst/>
            </a:prstGeom>
            <a:solidFill>
              <a:schemeClr val="lt1">
                <a:alpha val="7607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ja-JP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起業時にぼったくりと裏切り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8" name="TextBox 617"/>
          <p:cNvSpPr txBox="1"/>
          <p:nvPr/>
        </p:nvSpPr>
        <p:spPr>
          <a:xfrm>
            <a:off x="7635240" y="4896612"/>
            <a:ext cx="1234440" cy="1463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650">
                <a:solidFill>
                  <a:srgbClr val="7D8791"/>
                </a:solidFill>
                <a:latin typeface="Yu Gothic"/>
              </a:rPr>
              <a:t>2026 update / 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5"/>
          <p:cNvSpPr/>
          <p:nvPr/>
        </p:nvSpPr>
        <p:spPr>
          <a:xfrm>
            <a:off x="89072" y="2554864"/>
            <a:ext cx="9054696" cy="18124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3" name="Google Shape;623;p25"/>
          <p:cNvCxnSpPr/>
          <p:nvPr/>
        </p:nvCxnSpPr>
        <p:spPr>
          <a:xfrm flipH="1">
            <a:off x="4826327" y="1912438"/>
            <a:ext cx="338775" cy="55402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24" name="Google Shape;624;p25"/>
          <p:cNvCxnSpPr/>
          <p:nvPr/>
        </p:nvCxnSpPr>
        <p:spPr>
          <a:xfrm flipH="1">
            <a:off x="5125854" y="1870481"/>
            <a:ext cx="367691" cy="5342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25" name="Google Shape;625;p25"/>
          <p:cNvCxnSpPr/>
          <p:nvPr/>
        </p:nvCxnSpPr>
        <p:spPr>
          <a:xfrm flipH="1">
            <a:off x="4523019" y="2214658"/>
            <a:ext cx="124491" cy="737245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26" name="Google Shape;626;p25"/>
          <p:cNvCxnSpPr/>
          <p:nvPr/>
        </p:nvCxnSpPr>
        <p:spPr>
          <a:xfrm rot="10800000">
            <a:off x="4667492" y="2248155"/>
            <a:ext cx="159191" cy="268701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27" name="Google Shape;627;p25"/>
          <p:cNvCxnSpPr/>
          <p:nvPr/>
        </p:nvCxnSpPr>
        <p:spPr>
          <a:xfrm rot="10800000">
            <a:off x="5473454" y="1878804"/>
            <a:ext cx="318686" cy="1494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28" name="Google Shape;628;p25"/>
          <p:cNvCxnSpPr/>
          <p:nvPr/>
        </p:nvCxnSpPr>
        <p:spPr>
          <a:xfrm flipH="1">
            <a:off x="5790364" y="1140171"/>
            <a:ext cx="529317" cy="219630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29" name="Google Shape;629;p25"/>
          <p:cNvCxnSpPr/>
          <p:nvPr/>
        </p:nvCxnSpPr>
        <p:spPr>
          <a:xfrm rot="10800000">
            <a:off x="3664785" y="1486441"/>
            <a:ext cx="239243" cy="26672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30" name="Google Shape;630;p25"/>
          <p:cNvCxnSpPr/>
          <p:nvPr/>
        </p:nvCxnSpPr>
        <p:spPr>
          <a:xfrm flipH="1">
            <a:off x="3892344" y="1492943"/>
            <a:ext cx="290379" cy="288091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31" name="Google Shape;631;p25"/>
          <p:cNvCxnSpPr/>
          <p:nvPr/>
        </p:nvCxnSpPr>
        <p:spPr>
          <a:xfrm rot="10800000">
            <a:off x="4192594" y="1542974"/>
            <a:ext cx="310468" cy="135062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32" name="Google Shape;632;p25"/>
          <p:cNvSpPr/>
          <p:nvPr/>
        </p:nvSpPr>
        <p:spPr>
          <a:xfrm>
            <a:off x="6306158" y="11530"/>
            <a:ext cx="2837842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0" y="0"/>
            <a:ext cx="6338535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5"/>
          <p:cNvSpPr/>
          <p:nvPr/>
        </p:nvSpPr>
        <p:spPr>
          <a:xfrm>
            <a:off x="6338535" y="0"/>
            <a:ext cx="2805465" cy="557827"/>
          </a:xfrm>
          <a:prstGeom prst="rect">
            <a:avLst/>
          </a:prstGeom>
          <a:solidFill>
            <a:schemeClr val="accent4">
              <a:alpha val="36862"/>
            </a:schemeClr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ja-JP" sz="18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独立後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5" name="Google Shape;635;p25"/>
          <p:cNvCxnSpPr/>
          <p:nvPr/>
        </p:nvCxnSpPr>
        <p:spPr>
          <a:xfrm flipH="1" rot="10800000">
            <a:off x="95841" y="2517591"/>
            <a:ext cx="722598" cy="4749"/>
          </a:xfrm>
          <a:prstGeom prst="straightConnector1">
            <a:avLst/>
          </a:prstGeom>
          <a:noFill/>
          <a:ln cap="flat" cmpd="sng" w="28575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36" name="Google Shape;636;p25"/>
          <p:cNvCxnSpPr/>
          <p:nvPr/>
        </p:nvCxnSpPr>
        <p:spPr>
          <a:xfrm flipH="1">
            <a:off x="2281703" y="1484079"/>
            <a:ext cx="1124684" cy="141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37" name="Google Shape;637;p25"/>
          <p:cNvCxnSpPr/>
          <p:nvPr/>
        </p:nvCxnSpPr>
        <p:spPr>
          <a:xfrm flipH="1">
            <a:off x="1325697" y="1971361"/>
            <a:ext cx="356125" cy="209737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38" name="Google Shape;638;p25"/>
          <p:cNvCxnSpPr/>
          <p:nvPr/>
        </p:nvCxnSpPr>
        <p:spPr>
          <a:xfrm flipH="1" rot="10800000">
            <a:off x="795301" y="2181098"/>
            <a:ext cx="517882" cy="34124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39" name="Google Shape;639;p25"/>
          <p:cNvCxnSpPr/>
          <p:nvPr/>
        </p:nvCxnSpPr>
        <p:spPr>
          <a:xfrm rot="10800000">
            <a:off x="1674170" y="1988005"/>
            <a:ext cx="199369" cy="589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40" name="Google Shape;640;p25"/>
          <p:cNvCxnSpPr/>
          <p:nvPr/>
        </p:nvCxnSpPr>
        <p:spPr>
          <a:xfrm flipH="1">
            <a:off x="1823339" y="1635664"/>
            <a:ext cx="458396" cy="40285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41" name="Google Shape;641;p25"/>
          <p:cNvCxnSpPr/>
          <p:nvPr/>
        </p:nvCxnSpPr>
        <p:spPr>
          <a:xfrm flipH="1">
            <a:off x="3388490" y="1473770"/>
            <a:ext cx="243120" cy="726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42" name="Google Shape;642;p25"/>
          <p:cNvCxnSpPr/>
          <p:nvPr/>
        </p:nvCxnSpPr>
        <p:spPr>
          <a:xfrm rot="10800000">
            <a:off x="6319466" y="1198970"/>
            <a:ext cx="587453" cy="3441664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43" name="Google Shape;643;p25"/>
          <p:cNvCxnSpPr/>
          <p:nvPr/>
        </p:nvCxnSpPr>
        <p:spPr>
          <a:xfrm flipH="1">
            <a:off x="6907053" y="1568283"/>
            <a:ext cx="915575" cy="305068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44" name="Google Shape;644;p25"/>
          <p:cNvCxnSpPr/>
          <p:nvPr/>
        </p:nvCxnSpPr>
        <p:spPr>
          <a:xfrm rot="10800000">
            <a:off x="7842623" y="1627371"/>
            <a:ext cx="946317" cy="192839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45" name="Google Shape;645;p25"/>
          <p:cNvCxnSpPr/>
          <p:nvPr/>
        </p:nvCxnSpPr>
        <p:spPr>
          <a:xfrm flipH="1">
            <a:off x="8723242" y="2011437"/>
            <a:ext cx="384736" cy="1590439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46" name="TextBox 645"/>
          <p:cNvSpPr txBox="1"/>
          <p:nvPr/>
        </p:nvSpPr>
        <p:spPr>
          <a:xfrm>
            <a:off x="7635240" y="4896612"/>
            <a:ext cx="1234440" cy="1463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650">
                <a:solidFill>
                  <a:srgbClr val="7D8791"/>
                </a:solidFill>
                <a:latin typeface="Yu Gothic"/>
              </a:rPr>
              <a:t>2026 update / 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6"/>
          <p:cNvSpPr/>
          <p:nvPr/>
        </p:nvSpPr>
        <p:spPr>
          <a:xfrm>
            <a:off x="89072" y="2554864"/>
            <a:ext cx="9054696" cy="18124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1" name="Google Shape;651;p26"/>
          <p:cNvCxnSpPr/>
          <p:nvPr/>
        </p:nvCxnSpPr>
        <p:spPr>
          <a:xfrm flipH="1">
            <a:off x="4826327" y="1912438"/>
            <a:ext cx="338775" cy="55402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52" name="Google Shape;652;p26"/>
          <p:cNvCxnSpPr/>
          <p:nvPr/>
        </p:nvCxnSpPr>
        <p:spPr>
          <a:xfrm flipH="1">
            <a:off x="5125854" y="1870481"/>
            <a:ext cx="367691" cy="5342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53" name="Google Shape;653;p26"/>
          <p:cNvCxnSpPr/>
          <p:nvPr/>
        </p:nvCxnSpPr>
        <p:spPr>
          <a:xfrm flipH="1">
            <a:off x="4523019" y="2214658"/>
            <a:ext cx="124491" cy="737245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54" name="Google Shape;654;p26"/>
          <p:cNvCxnSpPr/>
          <p:nvPr/>
        </p:nvCxnSpPr>
        <p:spPr>
          <a:xfrm rot="10800000">
            <a:off x="4667492" y="2248155"/>
            <a:ext cx="159191" cy="268701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55" name="Google Shape;655;p26"/>
          <p:cNvCxnSpPr/>
          <p:nvPr/>
        </p:nvCxnSpPr>
        <p:spPr>
          <a:xfrm rot="10800000">
            <a:off x="5473454" y="1878804"/>
            <a:ext cx="318686" cy="1494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56" name="Google Shape;656;p26"/>
          <p:cNvCxnSpPr/>
          <p:nvPr/>
        </p:nvCxnSpPr>
        <p:spPr>
          <a:xfrm flipH="1">
            <a:off x="5790364" y="1140171"/>
            <a:ext cx="529317" cy="219630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57" name="Google Shape;657;p26"/>
          <p:cNvCxnSpPr/>
          <p:nvPr/>
        </p:nvCxnSpPr>
        <p:spPr>
          <a:xfrm rot="10800000">
            <a:off x="3664785" y="1486441"/>
            <a:ext cx="239243" cy="26672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58" name="Google Shape;658;p26"/>
          <p:cNvCxnSpPr/>
          <p:nvPr/>
        </p:nvCxnSpPr>
        <p:spPr>
          <a:xfrm flipH="1">
            <a:off x="3892344" y="1492943"/>
            <a:ext cx="290379" cy="288091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59" name="Google Shape;659;p26"/>
          <p:cNvCxnSpPr/>
          <p:nvPr/>
        </p:nvCxnSpPr>
        <p:spPr>
          <a:xfrm rot="10800000">
            <a:off x="4192594" y="1542974"/>
            <a:ext cx="310468" cy="135062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60" name="Google Shape;660;p26"/>
          <p:cNvSpPr/>
          <p:nvPr/>
        </p:nvSpPr>
        <p:spPr>
          <a:xfrm>
            <a:off x="6306158" y="11530"/>
            <a:ext cx="2837842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26"/>
          <p:cNvSpPr/>
          <p:nvPr/>
        </p:nvSpPr>
        <p:spPr>
          <a:xfrm>
            <a:off x="0" y="0"/>
            <a:ext cx="6338535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26"/>
          <p:cNvSpPr/>
          <p:nvPr/>
        </p:nvSpPr>
        <p:spPr>
          <a:xfrm>
            <a:off x="6338535" y="0"/>
            <a:ext cx="2805465" cy="557827"/>
          </a:xfrm>
          <a:prstGeom prst="rect">
            <a:avLst/>
          </a:prstGeom>
          <a:solidFill>
            <a:schemeClr val="accent4">
              <a:alpha val="36862"/>
            </a:schemeClr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ja-JP" sz="18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独立後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3" name="Google Shape;663;p26"/>
          <p:cNvCxnSpPr/>
          <p:nvPr/>
        </p:nvCxnSpPr>
        <p:spPr>
          <a:xfrm flipH="1" rot="10800000">
            <a:off x="95841" y="2517591"/>
            <a:ext cx="722598" cy="4749"/>
          </a:xfrm>
          <a:prstGeom prst="straightConnector1">
            <a:avLst/>
          </a:prstGeom>
          <a:noFill/>
          <a:ln cap="flat" cmpd="sng" w="28575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64" name="Google Shape;664;p26"/>
          <p:cNvCxnSpPr/>
          <p:nvPr/>
        </p:nvCxnSpPr>
        <p:spPr>
          <a:xfrm flipH="1">
            <a:off x="2281703" y="1484079"/>
            <a:ext cx="1124684" cy="141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65" name="Google Shape;665;p26"/>
          <p:cNvCxnSpPr/>
          <p:nvPr/>
        </p:nvCxnSpPr>
        <p:spPr>
          <a:xfrm flipH="1">
            <a:off x="1325697" y="1971361"/>
            <a:ext cx="356125" cy="209737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66" name="Google Shape;666;p26"/>
          <p:cNvCxnSpPr/>
          <p:nvPr/>
        </p:nvCxnSpPr>
        <p:spPr>
          <a:xfrm flipH="1" rot="10800000">
            <a:off x="795301" y="2181098"/>
            <a:ext cx="517882" cy="34124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67" name="Google Shape;667;p26"/>
          <p:cNvCxnSpPr/>
          <p:nvPr/>
        </p:nvCxnSpPr>
        <p:spPr>
          <a:xfrm rot="10800000">
            <a:off x="1674170" y="1988005"/>
            <a:ext cx="199369" cy="589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68" name="Google Shape;668;p26"/>
          <p:cNvCxnSpPr/>
          <p:nvPr/>
        </p:nvCxnSpPr>
        <p:spPr>
          <a:xfrm flipH="1">
            <a:off x="1823339" y="1635664"/>
            <a:ext cx="458396" cy="40285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69" name="Google Shape;669;p26"/>
          <p:cNvCxnSpPr/>
          <p:nvPr/>
        </p:nvCxnSpPr>
        <p:spPr>
          <a:xfrm flipH="1">
            <a:off x="3388490" y="1473770"/>
            <a:ext cx="243120" cy="726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70" name="Google Shape;670;p26"/>
          <p:cNvCxnSpPr/>
          <p:nvPr/>
        </p:nvCxnSpPr>
        <p:spPr>
          <a:xfrm rot="10800000">
            <a:off x="6319466" y="1198970"/>
            <a:ext cx="587453" cy="3441664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71" name="Google Shape;671;p26"/>
          <p:cNvCxnSpPr/>
          <p:nvPr/>
        </p:nvCxnSpPr>
        <p:spPr>
          <a:xfrm flipH="1">
            <a:off x="6907053" y="1568283"/>
            <a:ext cx="915575" cy="305068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72" name="Google Shape;672;p26"/>
          <p:cNvCxnSpPr/>
          <p:nvPr/>
        </p:nvCxnSpPr>
        <p:spPr>
          <a:xfrm rot="10800000">
            <a:off x="7842623" y="1627371"/>
            <a:ext cx="946317" cy="192839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73" name="Google Shape;673;p26"/>
          <p:cNvCxnSpPr/>
          <p:nvPr/>
        </p:nvCxnSpPr>
        <p:spPr>
          <a:xfrm flipH="1">
            <a:off x="8723242" y="2011437"/>
            <a:ext cx="384736" cy="1590439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descr="自転車操業イラスト／無料イラスト/フリー素材なら「イラストAC」 さん" id="674" name="Google Shape;67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6867" y="2186138"/>
            <a:ext cx="3690494" cy="2764307"/>
          </a:xfrm>
          <a:prstGeom prst="ellipse">
            <a:avLst/>
          </a:prstGeom>
          <a:noFill/>
          <a:ln>
            <a:noFill/>
          </a:ln>
        </p:spPr>
      </p:pic>
      <p:sp>
        <p:nvSpPr>
          <p:cNvPr id="675" name="TextBox 674"/>
          <p:cNvSpPr txBox="1"/>
          <p:nvPr/>
        </p:nvSpPr>
        <p:spPr>
          <a:xfrm>
            <a:off x="7635240" y="4896612"/>
            <a:ext cx="1234440" cy="1463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650">
                <a:solidFill>
                  <a:srgbClr val="7D8791"/>
                </a:solidFill>
                <a:latin typeface="Yu Gothic"/>
              </a:rPr>
              <a:t>2026 update / 26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7"/>
          <p:cNvSpPr/>
          <p:nvPr/>
        </p:nvSpPr>
        <p:spPr>
          <a:xfrm>
            <a:off x="89072" y="2554864"/>
            <a:ext cx="9054696" cy="18124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0" name="Google Shape;680;p27"/>
          <p:cNvCxnSpPr/>
          <p:nvPr/>
        </p:nvCxnSpPr>
        <p:spPr>
          <a:xfrm flipH="1">
            <a:off x="4826327" y="1912438"/>
            <a:ext cx="338775" cy="55402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81" name="Google Shape;681;p27"/>
          <p:cNvCxnSpPr/>
          <p:nvPr/>
        </p:nvCxnSpPr>
        <p:spPr>
          <a:xfrm flipH="1">
            <a:off x="5125854" y="1870481"/>
            <a:ext cx="367691" cy="5342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82" name="Google Shape;682;p27"/>
          <p:cNvCxnSpPr/>
          <p:nvPr/>
        </p:nvCxnSpPr>
        <p:spPr>
          <a:xfrm flipH="1">
            <a:off x="4523019" y="2214658"/>
            <a:ext cx="124491" cy="737245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83" name="Google Shape;683;p27"/>
          <p:cNvCxnSpPr/>
          <p:nvPr/>
        </p:nvCxnSpPr>
        <p:spPr>
          <a:xfrm rot="10800000">
            <a:off x="4667492" y="2248155"/>
            <a:ext cx="159191" cy="268701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84" name="Google Shape;684;p27"/>
          <p:cNvCxnSpPr/>
          <p:nvPr/>
        </p:nvCxnSpPr>
        <p:spPr>
          <a:xfrm rot="10800000">
            <a:off x="5473454" y="1878804"/>
            <a:ext cx="318686" cy="1494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85" name="Google Shape;685;p27"/>
          <p:cNvCxnSpPr/>
          <p:nvPr/>
        </p:nvCxnSpPr>
        <p:spPr>
          <a:xfrm flipH="1">
            <a:off x="5790364" y="1140171"/>
            <a:ext cx="529317" cy="219630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86" name="Google Shape;686;p27"/>
          <p:cNvCxnSpPr/>
          <p:nvPr/>
        </p:nvCxnSpPr>
        <p:spPr>
          <a:xfrm rot="10800000">
            <a:off x="3664785" y="1486441"/>
            <a:ext cx="239243" cy="26672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87" name="Google Shape;687;p27"/>
          <p:cNvCxnSpPr/>
          <p:nvPr/>
        </p:nvCxnSpPr>
        <p:spPr>
          <a:xfrm flipH="1">
            <a:off x="3892344" y="1492943"/>
            <a:ext cx="290379" cy="288091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88" name="Google Shape;688;p27"/>
          <p:cNvCxnSpPr/>
          <p:nvPr/>
        </p:nvCxnSpPr>
        <p:spPr>
          <a:xfrm rot="10800000">
            <a:off x="4192594" y="1542974"/>
            <a:ext cx="310468" cy="135062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689" name="Google Shape;689;p27"/>
          <p:cNvSpPr/>
          <p:nvPr/>
        </p:nvSpPr>
        <p:spPr>
          <a:xfrm>
            <a:off x="6306158" y="11530"/>
            <a:ext cx="2837842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0" y="0"/>
            <a:ext cx="6338535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6338535" y="0"/>
            <a:ext cx="2805465" cy="557827"/>
          </a:xfrm>
          <a:prstGeom prst="rect">
            <a:avLst/>
          </a:prstGeom>
          <a:solidFill>
            <a:schemeClr val="accent4">
              <a:alpha val="36862"/>
            </a:schemeClr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ja-JP" sz="18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独立後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2" name="Google Shape;692;p27"/>
          <p:cNvCxnSpPr/>
          <p:nvPr/>
        </p:nvCxnSpPr>
        <p:spPr>
          <a:xfrm flipH="1" rot="10800000">
            <a:off x="95841" y="2517591"/>
            <a:ext cx="722598" cy="4749"/>
          </a:xfrm>
          <a:prstGeom prst="straightConnector1">
            <a:avLst/>
          </a:prstGeom>
          <a:noFill/>
          <a:ln cap="flat" cmpd="sng" w="28575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93" name="Google Shape;693;p27"/>
          <p:cNvCxnSpPr/>
          <p:nvPr/>
        </p:nvCxnSpPr>
        <p:spPr>
          <a:xfrm flipH="1">
            <a:off x="2281703" y="1484079"/>
            <a:ext cx="1124684" cy="141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94" name="Google Shape;694;p27"/>
          <p:cNvCxnSpPr/>
          <p:nvPr/>
        </p:nvCxnSpPr>
        <p:spPr>
          <a:xfrm flipH="1">
            <a:off x="1325697" y="1971361"/>
            <a:ext cx="356125" cy="209737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95" name="Google Shape;695;p27"/>
          <p:cNvCxnSpPr/>
          <p:nvPr/>
        </p:nvCxnSpPr>
        <p:spPr>
          <a:xfrm flipH="1" rot="10800000">
            <a:off x="795301" y="2181098"/>
            <a:ext cx="517882" cy="34124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96" name="Google Shape;696;p27"/>
          <p:cNvCxnSpPr/>
          <p:nvPr/>
        </p:nvCxnSpPr>
        <p:spPr>
          <a:xfrm rot="10800000">
            <a:off x="1674170" y="1988005"/>
            <a:ext cx="199369" cy="589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97" name="Google Shape;697;p27"/>
          <p:cNvCxnSpPr/>
          <p:nvPr/>
        </p:nvCxnSpPr>
        <p:spPr>
          <a:xfrm flipH="1">
            <a:off x="1823339" y="1635664"/>
            <a:ext cx="458396" cy="40285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98" name="Google Shape;698;p27"/>
          <p:cNvCxnSpPr/>
          <p:nvPr/>
        </p:nvCxnSpPr>
        <p:spPr>
          <a:xfrm flipH="1">
            <a:off x="3388490" y="1473770"/>
            <a:ext cx="243120" cy="726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699" name="Google Shape;699;p27"/>
          <p:cNvCxnSpPr/>
          <p:nvPr/>
        </p:nvCxnSpPr>
        <p:spPr>
          <a:xfrm rot="10800000">
            <a:off x="6319466" y="1198970"/>
            <a:ext cx="587453" cy="3441664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00" name="Google Shape;700;p27"/>
          <p:cNvCxnSpPr/>
          <p:nvPr/>
        </p:nvCxnSpPr>
        <p:spPr>
          <a:xfrm flipH="1">
            <a:off x="6907053" y="1568283"/>
            <a:ext cx="915575" cy="305068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01" name="Google Shape;701;p27"/>
          <p:cNvCxnSpPr/>
          <p:nvPr/>
        </p:nvCxnSpPr>
        <p:spPr>
          <a:xfrm rot="10800000">
            <a:off x="7842623" y="1627371"/>
            <a:ext cx="946317" cy="192839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02" name="Google Shape;702;p27"/>
          <p:cNvCxnSpPr/>
          <p:nvPr/>
        </p:nvCxnSpPr>
        <p:spPr>
          <a:xfrm flipH="1">
            <a:off x="8723242" y="2011437"/>
            <a:ext cx="384736" cy="1590439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703" name="Google Shape;70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874" y="504331"/>
            <a:ext cx="2666308" cy="392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27"/>
          <p:cNvPicPr preferRelativeResize="0"/>
          <p:nvPr/>
        </p:nvPicPr>
        <p:blipFill rotWithShape="1">
          <a:blip r:embed="rId4">
            <a:alphaModFix/>
          </a:blip>
          <a:srcRect b="44536" l="0" r="0" t="0"/>
          <a:stretch/>
        </p:blipFill>
        <p:spPr>
          <a:xfrm>
            <a:off x="2985798" y="2862240"/>
            <a:ext cx="2449506" cy="2155127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27"/>
          <p:cNvSpPr txBox="1"/>
          <p:nvPr/>
        </p:nvSpPr>
        <p:spPr>
          <a:xfrm>
            <a:off x="228875" y="220364"/>
            <a:ext cx="2666307" cy="338554"/>
          </a:xfrm>
          <a:prstGeom prst="rect">
            <a:avLst/>
          </a:prstGeom>
          <a:solidFill>
            <a:schemeClr val="lt1">
              <a:alpha val="76078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6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演劇・舞台に挑戦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 txBox="1"/>
          <p:nvPr/>
        </p:nvSpPr>
        <p:spPr>
          <a:xfrm>
            <a:off x="228874" y="4417595"/>
            <a:ext cx="2666308" cy="584775"/>
          </a:xfrm>
          <a:prstGeom prst="rect">
            <a:avLst/>
          </a:prstGeom>
          <a:solidFill>
            <a:schemeClr val="lt1">
              <a:alpha val="76078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6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クラウドファンディング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6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に挑戦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テレビ番組の画面&#10;&#10;中程度の精度で自動的に生成された説明" id="707" name="Google Shape;707;p27"/>
          <p:cNvPicPr preferRelativeResize="0"/>
          <p:nvPr/>
        </p:nvPicPr>
        <p:blipFill rotWithShape="1">
          <a:blip r:embed="rId5">
            <a:alphaModFix/>
          </a:blip>
          <a:srcRect b="24999" l="110" r="831" t="16989"/>
          <a:stretch/>
        </p:blipFill>
        <p:spPr>
          <a:xfrm>
            <a:off x="3122598" y="219321"/>
            <a:ext cx="2154419" cy="2244113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27"/>
          <p:cNvSpPr txBox="1"/>
          <p:nvPr/>
        </p:nvSpPr>
        <p:spPr>
          <a:xfrm>
            <a:off x="3122598" y="2130759"/>
            <a:ext cx="2190745" cy="338554"/>
          </a:xfrm>
          <a:prstGeom prst="rect">
            <a:avLst/>
          </a:prstGeom>
          <a:solidFill>
            <a:schemeClr val="lt1">
              <a:alpha val="76078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6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M-1グランプリ出場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TextBox 708"/>
          <p:cNvSpPr txBox="1"/>
          <p:nvPr/>
        </p:nvSpPr>
        <p:spPr>
          <a:xfrm>
            <a:off x="7635240" y="4896612"/>
            <a:ext cx="1234440" cy="1463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650">
                <a:solidFill>
                  <a:srgbClr val="7D8791"/>
                </a:solidFill>
                <a:latin typeface="Yu Gothic"/>
              </a:rPr>
              <a:t>2026 update / 27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8"/>
          <p:cNvSpPr/>
          <p:nvPr/>
        </p:nvSpPr>
        <p:spPr>
          <a:xfrm>
            <a:off x="89072" y="2554864"/>
            <a:ext cx="9054696" cy="18124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4" name="Google Shape;714;p28"/>
          <p:cNvCxnSpPr/>
          <p:nvPr/>
        </p:nvCxnSpPr>
        <p:spPr>
          <a:xfrm flipH="1">
            <a:off x="4826327" y="1912438"/>
            <a:ext cx="338775" cy="55402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15" name="Google Shape;715;p28"/>
          <p:cNvCxnSpPr/>
          <p:nvPr/>
        </p:nvCxnSpPr>
        <p:spPr>
          <a:xfrm flipH="1">
            <a:off x="5125854" y="1870481"/>
            <a:ext cx="367691" cy="5342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16" name="Google Shape;716;p28"/>
          <p:cNvCxnSpPr/>
          <p:nvPr/>
        </p:nvCxnSpPr>
        <p:spPr>
          <a:xfrm flipH="1">
            <a:off x="4523019" y="2214658"/>
            <a:ext cx="124491" cy="737245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17" name="Google Shape;717;p28"/>
          <p:cNvCxnSpPr/>
          <p:nvPr/>
        </p:nvCxnSpPr>
        <p:spPr>
          <a:xfrm rot="10800000">
            <a:off x="4667492" y="2248155"/>
            <a:ext cx="159191" cy="268701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18" name="Google Shape;718;p28"/>
          <p:cNvCxnSpPr/>
          <p:nvPr/>
        </p:nvCxnSpPr>
        <p:spPr>
          <a:xfrm rot="10800000">
            <a:off x="5473454" y="1878804"/>
            <a:ext cx="318686" cy="1494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19" name="Google Shape;719;p28"/>
          <p:cNvCxnSpPr/>
          <p:nvPr/>
        </p:nvCxnSpPr>
        <p:spPr>
          <a:xfrm flipH="1">
            <a:off x="5790364" y="1140171"/>
            <a:ext cx="529317" cy="219630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20" name="Google Shape;720;p28"/>
          <p:cNvCxnSpPr/>
          <p:nvPr/>
        </p:nvCxnSpPr>
        <p:spPr>
          <a:xfrm rot="10800000">
            <a:off x="3664785" y="1486441"/>
            <a:ext cx="239243" cy="26672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21" name="Google Shape;721;p28"/>
          <p:cNvCxnSpPr/>
          <p:nvPr/>
        </p:nvCxnSpPr>
        <p:spPr>
          <a:xfrm flipH="1">
            <a:off x="3892344" y="1492943"/>
            <a:ext cx="290379" cy="288091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22" name="Google Shape;722;p28"/>
          <p:cNvCxnSpPr/>
          <p:nvPr/>
        </p:nvCxnSpPr>
        <p:spPr>
          <a:xfrm rot="10800000">
            <a:off x="4192594" y="1542974"/>
            <a:ext cx="310468" cy="135062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723" name="Google Shape;723;p28"/>
          <p:cNvSpPr/>
          <p:nvPr/>
        </p:nvSpPr>
        <p:spPr>
          <a:xfrm>
            <a:off x="6306158" y="11530"/>
            <a:ext cx="2837842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8"/>
          <p:cNvSpPr/>
          <p:nvPr/>
        </p:nvSpPr>
        <p:spPr>
          <a:xfrm>
            <a:off x="0" y="0"/>
            <a:ext cx="6338535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8"/>
          <p:cNvSpPr/>
          <p:nvPr/>
        </p:nvSpPr>
        <p:spPr>
          <a:xfrm>
            <a:off x="6338535" y="0"/>
            <a:ext cx="2805465" cy="557827"/>
          </a:xfrm>
          <a:prstGeom prst="rect">
            <a:avLst/>
          </a:prstGeom>
          <a:solidFill>
            <a:schemeClr val="accent4">
              <a:alpha val="36862"/>
            </a:schemeClr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ja-JP" sz="18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独立後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6" name="Google Shape;726;p28"/>
          <p:cNvCxnSpPr/>
          <p:nvPr/>
        </p:nvCxnSpPr>
        <p:spPr>
          <a:xfrm flipH="1" rot="10800000">
            <a:off x="95841" y="2517591"/>
            <a:ext cx="722598" cy="4749"/>
          </a:xfrm>
          <a:prstGeom prst="straightConnector1">
            <a:avLst/>
          </a:prstGeom>
          <a:noFill/>
          <a:ln cap="flat" cmpd="sng" w="28575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27" name="Google Shape;727;p28"/>
          <p:cNvCxnSpPr/>
          <p:nvPr/>
        </p:nvCxnSpPr>
        <p:spPr>
          <a:xfrm flipH="1">
            <a:off x="2281703" y="1484079"/>
            <a:ext cx="1124684" cy="141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28" name="Google Shape;728;p28"/>
          <p:cNvCxnSpPr/>
          <p:nvPr/>
        </p:nvCxnSpPr>
        <p:spPr>
          <a:xfrm flipH="1">
            <a:off x="1325697" y="1971361"/>
            <a:ext cx="356125" cy="209737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29" name="Google Shape;729;p28"/>
          <p:cNvCxnSpPr/>
          <p:nvPr/>
        </p:nvCxnSpPr>
        <p:spPr>
          <a:xfrm flipH="1" rot="10800000">
            <a:off x="795301" y="2181098"/>
            <a:ext cx="517882" cy="34124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30" name="Google Shape;730;p28"/>
          <p:cNvCxnSpPr/>
          <p:nvPr/>
        </p:nvCxnSpPr>
        <p:spPr>
          <a:xfrm rot="10800000">
            <a:off x="1674170" y="1988005"/>
            <a:ext cx="199369" cy="589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31" name="Google Shape;731;p28"/>
          <p:cNvCxnSpPr/>
          <p:nvPr/>
        </p:nvCxnSpPr>
        <p:spPr>
          <a:xfrm flipH="1">
            <a:off x="1823339" y="1635664"/>
            <a:ext cx="458396" cy="40285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32" name="Google Shape;732;p28"/>
          <p:cNvCxnSpPr/>
          <p:nvPr/>
        </p:nvCxnSpPr>
        <p:spPr>
          <a:xfrm flipH="1">
            <a:off x="3388490" y="1473770"/>
            <a:ext cx="243120" cy="726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33" name="Google Shape;733;p28"/>
          <p:cNvCxnSpPr/>
          <p:nvPr/>
        </p:nvCxnSpPr>
        <p:spPr>
          <a:xfrm rot="10800000">
            <a:off x="6319466" y="1198970"/>
            <a:ext cx="587453" cy="3441664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34" name="Google Shape;734;p28"/>
          <p:cNvCxnSpPr/>
          <p:nvPr/>
        </p:nvCxnSpPr>
        <p:spPr>
          <a:xfrm flipH="1">
            <a:off x="6907053" y="1568283"/>
            <a:ext cx="915575" cy="305068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35" name="Google Shape;735;p28"/>
          <p:cNvCxnSpPr/>
          <p:nvPr/>
        </p:nvCxnSpPr>
        <p:spPr>
          <a:xfrm rot="10800000">
            <a:off x="7842623" y="1627371"/>
            <a:ext cx="946317" cy="192839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36" name="Google Shape;736;p28"/>
          <p:cNvCxnSpPr/>
          <p:nvPr/>
        </p:nvCxnSpPr>
        <p:spPr>
          <a:xfrm flipH="1">
            <a:off x="8723242" y="2011437"/>
            <a:ext cx="384736" cy="1590439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737" name="Google Shape;737;p28"/>
          <p:cNvGrpSpPr/>
          <p:nvPr/>
        </p:nvGrpSpPr>
        <p:grpSpPr>
          <a:xfrm>
            <a:off x="596550" y="2911747"/>
            <a:ext cx="3357349" cy="2231753"/>
            <a:chOff x="4899697" y="1628620"/>
            <a:chExt cx="3357349" cy="2231753"/>
          </a:xfrm>
        </p:grpSpPr>
        <p:pic>
          <p:nvPicPr>
            <p:cNvPr descr="屋内, テーブル, ノートパソコン, 座る が含まれている画像&#10;&#10;自動的に生成された説明" id="738" name="Google Shape;738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899697" y="1628620"/>
              <a:ext cx="3357349" cy="2230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9" name="Google Shape;739;p28"/>
            <p:cNvSpPr txBox="1"/>
            <p:nvPr/>
          </p:nvSpPr>
          <p:spPr>
            <a:xfrm>
              <a:off x="4899697" y="3521819"/>
              <a:ext cx="3357349" cy="338554"/>
            </a:xfrm>
            <a:prstGeom prst="rect">
              <a:avLst/>
            </a:prstGeom>
            <a:solidFill>
              <a:schemeClr val="lt1">
                <a:alpha val="76078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ja-JP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出張整体(徳島でのイベント)</a:t>
              </a:r>
              <a:endParaRPr/>
            </a:p>
          </p:txBody>
        </p:sp>
      </p:grpSp>
      <p:pic>
        <p:nvPicPr>
          <p:cNvPr id="740" name="Google Shape;74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106149" y="-295132"/>
            <a:ext cx="2338155" cy="3357351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28"/>
          <p:cNvSpPr txBox="1"/>
          <p:nvPr/>
        </p:nvSpPr>
        <p:spPr>
          <a:xfrm>
            <a:off x="596549" y="2214172"/>
            <a:ext cx="3357349" cy="338554"/>
          </a:xfrm>
          <a:prstGeom prst="rect">
            <a:avLst/>
          </a:prstGeom>
          <a:solidFill>
            <a:schemeClr val="lt1">
              <a:alpha val="76078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6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ボディビル出場(bestbody)</a:t>
            </a:r>
            <a:endParaRPr/>
          </a:p>
        </p:txBody>
      </p:sp>
      <p:sp>
        <p:nvSpPr>
          <p:cNvPr id="742" name="TextBox 741"/>
          <p:cNvSpPr txBox="1"/>
          <p:nvPr/>
        </p:nvSpPr>
        <p:spPr>
          <a:xfrm>
            <a:off x="7635240" y="4896612"/>
            <a:ext cx="1234440" cy="1463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650">
                <a:solidFill>
                  <a:srgbClr val="7D8791"/>
                </a:solidFill>
                <a:latin typeface="Yu Gothic"/>
              </a:rPr>
              <a:t>2026 update / 28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29"/>
          <p:cNvSpPr/>
          <p:nvPr/>
        </p:nvSpPr>
        <p:spPr>
          <a:xfrm>
            <a:off x="89072" y="2554864"/>
            <a:ext cx="9054696" cy="18124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7" name="Google Shape;747;p29"/>
          <p:cNvCxnSpPr/>
          <p:nvPr/>
        </p:nvCxnSpPr>
        <p:spPr>
          <a:xfrm flipH="1">
            <a:off x="4826327" y="1912438"/>
            <a:ext cx="338775" cy="55402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48" name="Google Shape;748;p29"/>
          <p:cNvCxnSpPr/>
          <p:nvPr/>
        </p:nvCxnSpPr>
        <p:spPr>
          <a:xfrm flipH="1">
            <a:off x="5125854" y="1870481"/>
            <a:ext cx="367691" cy="5342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49" name="Google Shape;749;p29"/>
          <p:cNvCxnSpPr/>
          <p:nvPr/>
        </p:nvCxnSpPr>
        <p:spPr>
          <a:xfrm flipH="1">
            <a:off x="4523019" y="2214658"/>
            <a:ext cx="124491" cy="737245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50" name="Google Shape;750;p29"/>
          <p:cNvCxnSpPr/>
          <p:nvPr/>
        </p:nvCxnSpPr>
        <p:spPr>
          <a:xfrm rot="10800000">
            <a:off x="4667492" y="2248155"/>
            <a:ext cx="159191" cy="268701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51" name="Google Shape;751;p29"/>
          <p:cNvCxnSpPr/>
          <p:nvPr/>
        </p:nvCxnSpPr>
        <p:spPr>
          <a:xfrm rot="10800000">
            <a:off x="5473454" y="1878804"/>
            <a:ext cx="318686" cy="1494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52" name="Google Shape;752;p29"/>
          <p:cNvCxnSpPr/>
          <p:nvPr/>
        </p:nvCxnSpPr>
        <p:spPr>
          <a:xfrm flipH="1">
            <a:off x="5790364" y="1140171"/>
            <a:ext cx="529317" cy="219630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53" name="Google Shape;753;p29"/>
          <p:cNvCxnSpPr/>
          <p:nvPr/>
        </p:nvCxnSpPr>
        <p:spPr>
          <a:xfrm rot="10800000">
            <a:off x="3664785" y="1486441"/>
            <a:ext cx="239243" cy="26672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54" name="Google Shape;754;p29"/>
          <p:cNvCxnSpPr/>
          <p:nvPr/>
        </p:nvCxnSpPr>
        <p:spPr>
          <a:xfrm flipH="1">
            <a:off x="3892344" y="1492943"/>
            <a:ext cx="290379" cy="288091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55" name="Google Shape;755;p29"/>
          <p:cNvCxnSpPr/>
          <p:nvPr/>
        </p:nvCxnSpPr>
        <p:spPr>
          <a:xfrm rot="10800000">
            <a:off x="4192594" y="1542974"/>
            <a:ext cx="310468" cy="135062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756" name="Google Shape;756;p29"/>
          <p:cNvSpPr/>
          <p:nvPr/>
        </p:nvSpPr>
        <p:spPr>
          <a:xfrm>
            <a:off x="6306158" y="11530"/>
            <a:ext cx="2837842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9"/>
          <p:cNvSpPr/>
          <p:nvPr/>
        </p:nvSpPr>
        <p:spPr>
          <a:xfrm>
            <a:off x="0" y="0"/>
            <a:ext cx="6338535" cy="5143500"/>
          </a:xfrm>
          <a:prstGeom prst="rect">
            <a:avLst/>
          </a:prstGeom>
          <a:solidFill>
            <a:schemeClr val="dk2">
              <a:alpha val="1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>
                <a:latin typeface="Yu Gothic"/>
              </a:rP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9"/>
          <p:cNvSpPr/>
          <p:nvPr/>
        </p:nvSpPr>
        <p:spPr>
          <a:xfrm>
            <a:off x="6338535" y="0"/>
            <a:ext cx="2805465" cy="557827"/>
          </a:xfrm>
          <a:prstGeom prst="rect">
            <a:avLst/>
          </a:prstGeom>
          <a:solidFill>
            <a:schemeClr val="accent4">
              <a:alpha val="36862"/>
            </a:schemeClr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ja-JP" sz="18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独立後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9" name="Google Shape;759;p29"/>
          <p:cNvCxnSpPr/>
          <p:nvPr/>
        </p:nvCxnSpPr>
        <p:spPr>
          <a:xfrm flipH="1" rot="10800000">
            <a:off x="95841" y="2517591"/>
            <a:ext cx="722598" cy="4749"/>
          </a:xfrm>
          <a:prstGeom prst="straightConnector1">
            <a:avLst/>
          </a:prstGeom>
          <a:noFill/>
          <a:ln cap="flat" cmpd="sng" w="28575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60" name="Google Shape;760;p29"/>
          <p:cNvCxnSpPr/>
          <p:nvPr/>
        </p:nvCxnSpPr>
        <p:spPr>
          <a:xfrm flipH="1">
            <a:off x="2281703" y="1484079"/>
            <a:ext cx="1124684" cy="141276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61" name="Google Shape;761;p29"/>
          <p:cNvCxnSpPr/>
          <p:nvPr/>
        </p:nvCxnSpPr>
        <p:spPr>
          <a:xfrm flipH="1">
            <a:off x="1325697" y="1971361"/>
            <a:ext cx="356125" cy="209737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62" name="Google Shape;762;p29"/>
          <p:cNvCxnSpPr/>
          <p:nvPr/>
        </p:nvCxnSpPr>
        <p:spPr>
          <a:xfrm flipH="1" rot="10800000">
            <a:off x="795301" y="2181098"/>
            <a:ext cx="517882" cy="341242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63" name="Google Shape;763;p29"/>
          <p:cNvCxnSpPr/>
          <p:nvPr/>
        </p:nvCxnSpPr>
        <p:spPr>
          <a:xfrm rot="10800000">
            <a:off x="1674170" y="1988005"/>
            <a:ext cx="199369" cy="58964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64" name="Google Shape;764;p29"/>
          <p:cNvCxnSpPr/>
          <p:nvPr/>
        </p:nvCxnSpPr>
        <p:spPr>
          <a:xfrm flipH="1">
            <a:off x="1823339" y="1635664"/>
            <a:ext cx="458396" cy="40285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65" name="Google Shape;765;p29"/>
          <p:cNvCxnSpPr/>
          <p:nvPr/>
        </p:nvCxnSpPr>
        <p:spPr>
          <a:xfrm flipH="1">
            <a:off x="3388490" y="1473770"/>
            <a:ext cx="243120" cy="7263"/>
          </a:xfrm>
          <a:prstGeom prst="straightConnector1">
            <a:avLst/>
          </a:prstGeom>
          <a:noFill/>
          <a:ln cap="flat" cmpd="sng" w="38100">
            <a:solidFill>
              <a:srgbClr val="D6D6D6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66" name="Google Shape;766;p29"/>
          <p:cNvCxnSpPr/>
          <p:nvPr/>
        </p:nvCxnSpPr>
        <p:spPr>
          <a:xfrm rot="10800000">
            <a:off x="6319466" y="1198970"/>
            <a:ext cx="587453" cy="3441664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67" name="Google Shape;767;p29"/>
          <p:cNvCxnSpPr/>
          <p:nvPr/>
        </p:nvCxnSpPr>
        <p:spPr>
          <a:xfrm flipH="1">
            <a:off x="6907053" y="1568283"/>
            <a:ext cx="915575" cy="305068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68" name="Google Shape;768;p29"/>
          <p:cNvCxnSpPr/>
          <p:nvPr/>
        </p:nvCxnSpPr>
        <p:spPr>
          <a:xfrm rot="10800000">
            <a:off x="7842623" y="1627371"/>
            <a:ext cx="946317" cy="1928392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769" name="Google Shape;769;p29"/>
          <p:cNvCxnSpPr/>
          <p:nvPr/>
        </p:nvCxnSpPr>
        <p:spPr>
          <a:xfrm flipH="1">
            <a:off x="8723242" y="2011437"/>
            <a:ext cx="384736" cy="1590439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770" name="Google Shape;770;p29"/>
          <p:cNvSpPr/>
          <p:nvPr/>
        </p:nvSpPr>
        <p:spPr>
          <a:xfrm>
            <a:off x="355060" y="3164506"/>
            <a:ext cx="4729455" cy="1668892"/>
          </a:xfrm>
          <a:prstGeom prst="rect">
            <a:avLst/>
          </a:prstGeom>
          <a:solidFill>
            <a:schemeClr val="dk1">
              <a:alpha val="50196"/>
            </a:schemeClr>
          </a:soli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800" u="none" cap="none" strike="noStrike">
                <a:solidFill>
                  <a:schemeClr val="lt1"/>
                </a:solidFill>
                <a:latin typeface="Yu Gothic"/>
                <a:ea typeface="Arial"/>
                <a:cs typeface="Arial"/>
                <a:sym typeface="Arial"/>
              </a:rPr>
              <a:t>Point💡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400" u="none" cap="none" strike="noStrike">
                <a:solidFill>
                  <a:schemeClr val="lt1"/>
                </a:solidFill>
                <a:latin typeface="Yu Gothic"/>
                <a:ea typeface="Arial"/>
                <a:cs typeface="Arial"/>
                <a:sym typeface="Arial"/>
              </a:rPr>
              <a:t>・山あり谷あり。どん底も経験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400" u="none" cap="none" strike="noStrike">
                <a:solidFill>
                  <a:schemeClr val="lt1"/>
                </a:solidFill>
                <a:latin typeface="Yu Gothic"/>
                <a:ea typeface="Arial"/>
                <a:cs typeface="Arial"/>
                <a:sym typeface="Arial"/>
              </a:rPr>
              <a:t>・さまざまな分野に挑戦・体験した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400" u="none" cap="none" strike="noStrike">
                <a:solidFill>
                  <a:schemeClr val="lt1"/>
                </a:solidFill>
                <a:latin typeface="Yu Gothic"/>
                <a:ea typeface="Arial"/>
                <a:cs typeface="Arial"/>
                <a:sym typeface="Arial"/>
              </a:rPr>
              <a:t>・独立して良かったとは思う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1" name="Google Shape;771;p29"/>
          <p:cNvPicPr preferRelativeResize="0"/>
          <p:nvPr/>
        </p:nvPicPr>
        <p:blipFill rotWithShape="1">
          <a:blip r:embed="rId3">
            <a:alphaModFix/>
          </a:blip>
          <a:srcRect b="0" l="0" r="0" t="25342"/>
          <a:stretch/>
        </p:blipFill>
        <p:spPr>
          <a:xfrm>
            <a:off x="493744" y="431008"/>
            <a:ext cx="3806387" cy="1165862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29"/>
          <p:cNvSpPr txBox="1"/>
          <p:nvPr/>
        </p:nvSpPr>
        <p:spPr>
          <a:xfrm>
            <a:off x="496444" y="1542963"/>
            <a:ext cx="3493219" cy="348493"/>
          </a:xfrm>
          <a:prstGeom prst="rect">
            <a:avLst/>
          </a:prstGeom>
          <a:solidFill>
            <a:schemeClr val="lt1">
              <a:alpha val="76078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6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一般社団法人設立→立ち上げ失敗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eb制作会社の営業手法とは？成功率を上げるポイントを解説 - システム開発のプロが発注成功を手助けする【発注ラウンジ】 さん" id="773" name="Google Shape;77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5544" y="359549"/>
            <a:ext cx="2276781" cy="1515094"/>
          </a:xfrm>
          <a:prstGeom prst="ellipse">
            <a:avLst/>
          </a:prstGeom>
          <a:noFill/>
          <a:ln>
            <a:noFill/>
          </a:ln>
        </p:spPr>
      </p:pic>
      <p:sp>
        <p:nvSpPr>
          <p:cNvPr id="774" name="TextBox 773"/>
          <p:cNvSpPr txBox="1"/>
          <p:nvPr/>
        </p:nvSpPr>
        <p:spPr>
          <a:xfrm>
            <a:off x="7635240" y="4896612"/>
            <a:ext cx="1234440" cy="1463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650">
                <a:solidFill>
                  <a:srgbClr val="7D8791"/>
                </a:solidFill>
                <a:latin typeface="Yu Gothic"/>
              </a:rPr>
              <a:t>2026 update / 29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614" y="2161162"/>
            <a:ext cx="3806386" cy="2854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0317" y="512401"/>
            <a:ext cx="3376420" cy="45029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グラフィカル ユーザー インターフェイス, テキスト, アプリケーション&#10;&#10;自動的に生成された説明" id="780" name="Google Shape;780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614" y="512401"/>
            <a:ext cx="3200422" cy="1600211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30"/>
          <p:cNvSpPr txBox="1"/>
          <p:nvPr/>
        </p:nvSpPr>
        <p:spPr>
          <a:xfrm>
            <a:off x="842614" y="4430533"/>
            <a:ext cx="3846788" cy="584775"/>
          </a:xfrm>
          <a:prstGeom prst="rect">
            <a:avLst/>
          </a:prstGeom>
          <a:solidFill>
            <a:schemeClr val="lt1">
              <a:alpha val="76078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6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東京シェアハウス(2拠点生活)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6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錦糸町合宿所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30"/>
          <p:cNvSpPr txBox="1"/>
          <p:nvPr/>
        </p:nvSpPr>
        <p:spPr>
          <a:xfrm>
            <a:off x="5270317" y="4676754"/>
            <a:ext cx="3376420" cy="338554"/>
          </a:xfrm>
          <a:prstGeom prst="rect">
            <a:avLst/>
          </a:prstGeom>
          <a:solidFill>
            <a:schemeClr val="lt1">
              <a:alpha val="76078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1600" u="none" cap="none" strike="noStrike">
                <a:solidFill>
                  <a:srgbClr val="000000"/>
                </a:solidFill>
                <a:latin typeface="Yu Gothic"/>
                <a:ea typeface="Arial"/>
                <a:cs typeface="Arial"/>
                <a:sym typeface="Arial"/>
              </a:rPr>
              <a:t>スカイツリーが見える屋上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TextBox 782"/>
          <p:cNvSpPr txBox="1"/>
          <p:nvPr/>
        </p:nvSpPr>
        <p:spPr>
          <a:xfrm>
            <a:off x="7635240" y="4896612"/>
            <a:ext cx="1234440" cy="1463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650">
                <a:solidFill>
                  <a:srgbClr val="7D8791"/>
                </a:solidFill>
                <a:latin typeface="Yu Gothic"/>
              </a:rPr>
              <a:t>2026 update / 30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38761D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京都橘大学講義 2026リデザイン 16-30</dc:title>
  <dc:subject>2023年版講義スライドを画像保持のまま2026年向けに軽く更新</dc:subject>
</cp:coreProperties>
</file>